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256" r:id="rId2"/>
    <p:sldId id="257" r:id="rId3"/>
    <p:sldId id="258" r:id="rId4"/>
    <p:sldId id="276" r:id="rId5"/>
    <p:sldId id="278" r:id="rId6"/>
    <p:sldId id="281" r:id="rId7"/>
    <p:sldId id="266" r:id="rId8"/>
    <p:sldId id="267" r:id="rId9"/>
    <p:sldId id="268" r:id="rId10"/>
    <p:sldId id="269" r:id="rId11"/>
    <p:sldId id="270" r:id="rId12"/>
    <p:sldId id="271" r:id="rId13"/>
    <p:sldId id="272" r:id="rId14"/>
    <p:sldId id="273" r:id="rId15"/>
    <p:sldId id="264" r:id="rId16"/>
    <p:sldId id="275" r:id="rId17"/>
    <p:sldId id="277" r:id="rId18"/>
    <p:sldId id="265" r:id="rId19"/>
    <p:sldId id="274" r:id="rId20"/>
    <p:sldId id="279" r:id="rId21"/>
    <p:sldId id="280" r:id="rId22"/>
  </p:sldIdLst>
  <p:sldSz cx="9144000" cy="6858000" type="screen4x3"/>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lvl1pPr>
    <a:lvl2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lvl2pPr>
    <a:lvl3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lvl3pPr>
    <a:lvl4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lvl4pPr>
    <a:lvl5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lvl5pPr>
    <a:lvl6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lvl6pPr>
    <a:lvl7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lvl7pPr>
    <a:lvl8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lvl8pPr>
    <a:lvl9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333333"/>
        </a:fontRef>
        <a:srgbClr val="333333"/>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CDDCA"/>
          </a:solidFill>
        </a:fill>
      </a:tcStyle>
    </a:wholeTbl>
    <a:band2H>
      <a:tcTxStyle/>
      <a:tcStyle>
        <a:tcBdr/>
        <a:fill>
          <a:solidFill>
            <a:srgbClr val="F6EF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333333"/>
        </a:fontRef>
        <a:srgbClr val="333333"/>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BDB"/>
          </a:solidFill>
        </a:fill>
      </a:tcStyle>
    </a:wholeTbl>
    <a:band2H>
      <a:tcTxStyle/>
      <a:tcStyle>
        <a:tcBdr/>
        <a:fill>
          <a:solidFill>
            <a:srgbClr val="EEEEEE"/>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333333"/>
        </a:fontRef>
        <a:srgbClr val="333333"/>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CCCD9"/>
          </a:solidFill>
        </a:fill>
      </a:tcStyle>
    </a:wholeTbl>
    <a:band2H>
      <a:tcTxStyle/>
      <a:tcStyle>
        <a:tcBdr/>
        <a:fill>
          <a:solidFill>
            <a:srgbClr val="E7E7ED"/>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333333"/>
        </a:fontRef>
        <a:srgbClr val="333333"/>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7E7E7"/>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333333"/>
        </a:fontRef>
        <a:srgbClr val="333333"/>
      </a:tcTxStyle>
      <a:tcStyle>
        <a:tcBdr>
          <a:left>
            <a:ln w="12700" cap="flat">
              <a:noFill/>
              <a:miter lim="400000"/>
            </a:ln>
          </a:left>
          <a:right>
            <a:ln w="12700" cap="flat">
              <a:noFill/>
              <a:miter lim="400000"/>
            </a:ln>
          </a:right>
          <a:top>
            <a:ln w="50800" cap="flat">
              <a:solidFill>
                <a:srgbClr val="333333"/>
              </a:solidFill>
              <a:prstDash val="solid"/>
              <a:round/>
            </a:ln>
          </a:top>
          <a:bottom>
            <a:ln w="25400" cap="flat">
              <a:solidFill>
                <a:srgbClr val="333333"/>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333333"/>
              </a:solidFill>
              <a:prstDash val="solid"/>
              <a:round/>
            </a:ln>
          </a:top>
          <a:bottom>
            <a:ln w="25400" cap="flat">
              <a:solidFill>
                <a:srgbClr val="333333"/>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333333"/>
        </a:fontRef>
        <a:srgbClr val="333333"/>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CCCCC"/>
          </a:solidFill>
        </a:fill>
      </a:tcStyle>
    </a:wholeTbl>
    <a:band2H>
      <a:tcTxStyle/>
      <a:tcStyle>
        <a:tcBdr/>
        <a:fill>
          <a:solidFill>
            <a:srgbClr val="E7E7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33333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33333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333333"/>
          </a:solidFill>
        </a:fill>
      </a:tcStyle>
    </a:firstRow>
  </a:tblStyle>
  <a:tblStyle styleId="{2708684C-4D16-4618-839F-0558EEFCDFE6}" styleName="">
    <a:tblBg/>
    <a:wholeTbl>
      <a:tcTxStyle b="off" i="off">
        <a:fontRef idx="minor">
          <a:srgbClr val="333333"/>
        </a:fontRef>
        <a:srgbClr val="333333"/>
      </a:tcTxStyle>
      <a:tcStyle>
        <a:tcBdr>
          <a:left>
            <a:ln w="12700" cap="flat">
              <a:solidFill>
                <a:srgbClr val="333333"/>
              </a:solidFill>
              <a:prstDash val="solid"/>
              <a:round/>
            </a:ln>
          </a:left>
          <a:right>
            <a:ln w="12700" cap="flat">
              <a:solidFill>
                <a:srgbClr val="333333"/>
              </a:solidFill>
              <a:prstDash val="solid"/>
              <a:round/>
            </a:ln>
          </a:right>
          <a:top>
            <a:ln w="12700" cap="flat">
              <a:solidFill>
                <a:srgbClr val="333333"/>
              </a:solidFill>
              <a:prstDash val="solid"/>
              <a:round/>
            </a:ln>
          </a:top>
          <a:bottom>
            <a:ln w="12700" cap="flat">
              <a:solidFill>
                <a:srgbClr val="333333"/>
              </a:solidFill>
              <a:prstDash val="solid"/>
              <a:round/>
            </a:ln>
          </a:bottom>
          <a:insideH>
            <a:ln w="12700" cap="flat">
              <a:solidFill>
                <a:srgbClr val="333333"/>
              </a:solidFill>
              <a:prstDash val="solid"/>
              <a:round/>
            </a:ln>
          </a:insideH>
          <a:insideV>
            <a:ln w="12700" cap="flat">
              <a:solidFill>
                <a:srgbClr val="333333"/>
              </a:solidFill>
              <a:prstDash val="solid"/>
              <a:round/>
            </a:ln>
          </a:insideV>
        </a:tcBdr>
        <a:fill>
          <a:solidFill>
            <a:srgbClr val="333333">
              <a:alpha val="20000"/>
            </a:srgbClr>
          </a:solidFill>
        </a:fill>
      </a:tcStyle>
    </a:wholeTbl>
    <a:band2H>
      <a:tcTxStyle/>
      <a:tcStyle>
        <a:tcBdr/>
        <a:fill>
          <a:solidFill>
            <a:srgbClr val="FFFFFF"/>
          </a:solidFill>
        </a:fill>
      </a:tcStyle>
    </a:band2H>
    <a:firstCol>
      <a:tcTxStyle b="on" i="off">
        <a:fontRef idx="minor">
          <a:srgbClr val="333333"/>
        </a:fontRef>
        <a:srgbClr val="333333"/>
      </a:tcTxStyle>
      <a:tcStyle>
        <a:tcBdr>
          <a:left>
            <a:ln w="12700" cap="flat">
              <a:solidFill>
                <a:srgbClr val="333333"/>
              </a:solidFill>
              <a:prstDash val="solid"/>
              <a:round/>
            </a:ln>
          </a:left>
          <a:right>
            <a:ln w="12700" cap="flat">
              <a:solidFill>
                <a:srgbClr val="333333"/>
              </a:solidFill>
              <a:prstDash val="solid"/>
              <a:round/>
            </a:ln>
          </a:right>
          <a:top>
            <a:ln w="12700" cap="flat">
              <a:solidFill>
                <a:srgbClr val="333333"/>
              </a:solidFill>
              <a:prstDash val="solid"/>
              <a:round/>
            </a:ln>
          </a:top>
          <a:bottom>
            <a:ln w="12700" cap="flat">
              <a:solidFill>
                <a:srgbClr val="333333"/>
              </a:solidFill>
              <a:prstDash val="solid"/>
              <a:round/>
            </a:ln>
          </a:bottom>
          <a:insideH>
            <a:ln w="12700" cap="flat">
              <a:solidFill>
                <a:srgbClr val="333333"/>
              </a:solidFill>
              <a:prstDash val="solid"/>
              <a:round/>
            </a:ln>
          </a:insideH>
          <a:insideV>
            <a:ln w="12700" cap="flat">
              <a:solidFill>
                <a:srgbClr val="333333"/>
              </a:solidFill>
              <a:prstDash val="solid"/>
              <a:round/>
            </a:ln>
          </a:insideV>
        </a:tcBdr>
        <a:fill>
          <a:solidFill>
            <a:srgbClr val="333333">
              <a:alpha val="20000"/>
            </a:srgbClr>
          </a:solidFill>
        </a:fill>
      </a:tcStyle>
    </a:firstCol>
    <a:lastRow>
      <a:tcTxStyle b="on" i="off">
        <a:fontRef idx="minor">
          <a:srgbClr val="333333"/>
        </a:fontRef>
        <a:srgbClr val="333333"/>
      </a:tcTxStyle>
      <a:tcStyle>
        <a:tcBdr>
          <a:left>
            <a:ln w="12700" cap="flat">
              <a:solidFill>
                <a:srgbClr val="333333"/>
              </a:solidFill>
              <a:prstDash val="solid"/>
              <a:round/>
            </a:ln>
          </a:left>
          <a:right>
            <a:ln w="12700" cap="flat">
              <a:solidFill>
                <a:srgbClr val="333333"/>
              </a:solidFill>
              <a:prstDash val="solid"/>
              <a:round/>
            </a:ln>
          </a:right>
          <a:top>
            <a:ln w="50800" cap="flat">
              <a:solidFill>
                <a:srgbClr val="333333"/>
              </a:solidFill>
              <a:prstDash val="solid"/>
              <a:round/>
            </a:ln>
          </a:top>
          <a:bottom>
            <a:ln w="12700" cap="flat">
              <a:solidFill>
                <a:srgbClr val="333333"/>
              </a:solidFill>
              <a:prstDash val="solid"/>
              <a:round/>
            </a:ln>
          </a:bottom>
          <a:insideH>
            <a:ln w="12700" cap="flat">
              <a:solidFill>
                <a:srgbClr val="333333"/>
              </a:solidFill>
              <a:prstDash val="solid"/>
              <a:round/>
            </a:ln>
          </a:insideH>
          <a:insideV>
            <a:ln w="12700" cap="flat">
              <a:solidFill>
                <a:srgbClr val="333333"/>
              </a:solidFill>
              <a:prstDash val="solid"/>
              <a:round/>
            </a:ln>
          </a:insideV>
        </a:tcBdr>
        <a:fill>
          <a:noFill/>
        </a:fill>
      </a:tcStyle>
    </a:lastRow>
    <a:firstRow>
      <a:tcTxStyle b="on" i="off">
        <a:fontRef idx="minor">
          <a:srgbClr val="333333"/>
        </a:fontRef>
        <a:srgbClr val="333333"/>
      </a:tcTxStyle>
      <a:tcStyle>
        <a:tcBdr>
          <a:left>
            <a:ln w="12700" cap="flat">
              <a:solidFill>
                <a:srgbClr val="333333"/>
              </a:solidFill>
              <a:prstDash val="solid"/>
              <a:round/>
            </a:ln>
          </a:left>
          <a:right>
            <a:ln w="12700" cap="flat">
              <a:solidFill>
                <a:srgbClr val="333333"/>
              </a:solidFill>
              <a:prstDash val="solid"/>
              <a:round/>
            </a:ln>
          </a:right>
          <a:top>
            <a:ln w="12700" cap="flat">
              <a:solidFill>
                <a:srgbClr val="333333"/>
              </a:solidFill>
              <a:prstDash val="solid"/>
              <a:round/>
            </a:ln>
          </a:top>
          <a:bottom>
            <a:ln w="25400" cap="flat">
              <a:solidFill>
                <a:srgbClr val="333333"/>
              </a:solidFill>
              <a:prstDash val="solid"/>
              <a:round/>
            </a:ln>
          </a:bottom>
          <a:insideH>
            <a:ln w="12700" cap="flat">
              <a:solidFill>
                <a:srgbClr val="333333"/>
              </a:solidFill>
              <a:prstDash val="solid"/>
              <a:round/>
            </a:ln>
          </a:insideH>
          <a:insideV>
            <a:ln w="12700" cap="flat">
              <a:solidFill>
                <a:srgbClr val="333333"/>
              </a:solidFill>
              <a:prstDash val="solid"/>
              <a:round/>
            </a:ln>
          </a:insideV>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418"/>
    <p:restoredTop sz="81620"/>
  </p:normalViewPr>
  <p:slideViewPr>
    <p:cSldViewPr snapToGrid="0" snapToObjects="1">
      <p:cViewPr varScale="1">
        <p:scale>
          <a:sx n="99" d="100"/>
          <a:sy n="99" d="100"/>
        </p:scale>
        <p:origin x="2296" y="184"/>
      </p:cViewPr>
      <p:guideLst/>
    </p:cSldViewPr>
  </p:slideViewPr>
  <p:notesTextViewPr>
    <p:cViewPr>
      <p:scale>
        <a:sx n="1" d="1"/>
        <a:sy n="1" d="1"/>
      </p:scale>
      <p:origin x="0" y="0"/>
    </p:cViewPr>
  </p:notesTextViewPr>
  <p:notesViewPr>
    <p:cSldViewPr snapToGrid="0" snapToObjects="1">
      <p:cViewPr varScale="1">
        <p:scale>
          <a:sx n="97" d="100"/>
          <a:sy n="97" d="100"/>
        </p:scale>
        <p:origin x="4328" y="20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97" name="Shape 197"/>
          <p:cNvSpPr>
            <a:spLocks noGrp="1" noRot="1" noChangeAspect="1"/>
          </p:cNvSpPr>
          <p:nvPr>
            <p:ph type="sldImg"/>
          </p:nvPr>
        </p:nvSpPr>
        <p:spPr>
          <a:xfrm>
            <a:off x="1143000" y="685800"/>
            <a:ext cx="4572000" cy="3429000"/>
          </a:xfrm>
          <a:prstGeom prst="rect">
            <a:avLst/>
          </a:prstGeom>
        </p:spPr>
        <p:txBody>
          <a:bodyPr/>
          <a:lstStyle/>
          <a:p>
            <a:endParaRPr/>
          </a:p>
        </p:txBody>
      </p:sp>
      <p:sp>
        <p:nvSpPr>
          <p:cNvPr id="198" name="Shape 198"/>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spcBef>
        <a:spcPts val="400"/>
      </a:spcBef>
      <a:defRPr sz="1200">
        <a:latin typeface="+mj-lt"/>
        <a:ea typeface="+mj-ea"/>
        <a:cs typeface="+mj-cs"/>
        <a:sym typeface="Arial"/>
      </a:defRPr>
    </a:lvl1pPr>
    <a:lvl2pPr indent="228600" latinLnBrk="0">
      <a:spcBef>
        <a:spcPts val="400"/>
      </a:spcBef>
      <a:defRPr sz="1200">
        <a:latin typeface="+mj-lt"/>
        <a:ea typeface="+mj-ea"/>
        <a:cs typeface="+mj-cs"/>
        <a:sym typeface="Arial"/>
      </a:defRPr>
    </a:lvl2pPr>
    <a:lvl3pPr indent="457200" latinLnBrk="0">
      <a:spcBef>
        <a:spcPts val="400"/>
      </a:spcBef>
      <a:defRPr sz="1200">
        <a:latin typeface="+mj-lt"/>
        <a:ea typeface="+mj-ea"/>
        <a:cs typeface="+mj-cs"/>
        <a:sym typeface="Arial"/>
      </a:defRPr>
    </a:lvl3pPr>
    <a:lvl4pPr indent="685800" latinLnBrk="0">
      <a:spcBef>
        <a:spcPts val="400"/>
      </a:spcBef>
      <a:defRPr sz="1200">
        <a:latin typeface="+mj-lt"/>
        <a:ea typeface="+mj-ea"/>
        <a:cs typeface="+mj-cs"/>
        <a:sym typeface="Arial"/>
      </a:defRPr>
    </a:lvl4pPr>
    <a:lvl5pPr indent="914400" latinLnBrk="0">
      <a:spcBef>
        <a:spcPts val="400"/>
      </a:spcBef>
      <a:defRPr sz="1200">
        <a:latin typeface="+mj-lt"/>
        <a:ea typeface="+mj-ea"/>
        <a:cs typeface="+mj-cs"/>
        <a:sym typeface="Arial"/>
      </a:defRPr>
    </a:lvl5pPr>
    <a:lvl6pPr indent="1143000" latinLnBrk="0">
      <a:spcBef>
        <a:spcPts val="400"/>
      </a:spcBef>
      <a:defRPr sz="1200">
        <a:latin typeface="+mj-lt"/>
        <a:ea typeface="+mj-ea"/>
        <a:cs typeface="+mj-cs"/>
        <a:sym typeface="Arial"/>
      </a:defRPr>
    </a:lvl6pPr>
    <a:lvl7pPr indent="1371600" latinLnBrk="0">
      <a:spcBef>
        <a:spcPts val="400"/>
      </a:spcBef>
      <a:defRPr sz="1200">
        <a:latin typeface="+mj-lt"/>
        <a:ea typeface="+mj-ea"/>
        <a:cs typeface="+mj-cs"/>
        <a:sym typeface="Arial"/>
      </a:defRPr>
    </a:lvl7pPr>
    <a:lvl8pPr indent="1600200" latinLnBrk="0">
      <a:spcBef>
        <a:spcPts val="400"/>
      </a:spcBef>
      <a:defRPr sz="1200">
        <a:latin typeface="+mj-lt"/>
        <a:ea typeface="+mj-ea"/>
        <a:cs typeface="+mj-cs"/>
        <a:sym typeface="Arial"/>
      </a:defRPr>
    </a:lvl8pPr>
    <a:lvl9pPr indent="1828800" latinLnBrk="0">
      <a:spcBef>
        <a:spcPts val="400"/>
      </a:spcBef>
      <a:defRPr sz="1200">
        <a:latin typeface="+mj-lt"/>
        <a:ea typeface="+mj-ea"/>
        <a:cs typeface="+mj-cs"/>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Tree>
    <p:extLst>
      <p:ext uri="{BB962C8B-B14F-4D97-AF65-F5344CB8AC3E}">
        <p14:creationId xmlns:p14="http://schemas.microsoft.com/office/powerpoint/2010/main" val="14588992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Tree>
    <p:extLst>
      <p:ext uri="{BB962C8B-B14F-4D97-AF65-F5344CB8AC3E}">
        <p14:creationId xmlns:p14="http://schemas.microsoft.com/office/powerpoint/2010/main" val="34282324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1" i="0" dirty="0">
                <a:effectLst/>
                <a:latin typeface="+mj-lt"/>
                <a:ea typeface="+mj-ea"/>
                <a:cs typeface="+mj-cs"/>
                <a:sym typeface="Arial"/>
              </a:rPr>
              <a:t>The map of the Internet</a:t>
            </a:r>
          </a:p>
          <a:p>
            <a:r>
              <a:rPr lang="en-AU" sz="1200" b="0" i="0" dirty="0">
                <a:effectLst/>
                <a:latin typeface="+mj-lt"/>
                <a:ea typeface="+mj-ea"/>
                <a:cs typeface="+mj-cs"/>
                <a:sym typeface="Arial"/>
              </a:rPr>
              <a:t>Like any other map, The Internet map is a scheme displaying objects’ relative position; but unlike real maps (e.g. the map of the Earth) or virtual maps (e.g. the map of Mordor), the objects shown on it are not aligned on a surface. Mathematically speaking, The Internet map is a bi-dimensional presentation of links between websites on the Internet. Every site is a circle on the map, and its size is determined by website traffic, the larger the amount of traffic, the bigger the circle. Users’ switching between websites forms links, and the stronger the link, the closer the websites tend to arrange themselves to each other.</a:t>
            </a:r>
          </a:p>
          <a:p>
            <a:endParaRPr lang="en-AU" dirty="0"/>
          </a:p>
        </p:txBody>
      </p:sp>
    </p:spTree>
    <p:extLst>
      <p:ext uri="{BB962C8B-B14F-4D97-AF65-F5344CB8AC3E}">
        <p14:creationId xmlns:p14="http://schemas.microsoft.com/office/powerpoint/2010/main" val="18164552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sz="1200" b="0" i="0" dirty="0">
                <a:effectLst/>
                <a:latin typeface="+mj-lt"/>
                <a:ea typeface="+mj-ea"/>
                <a:cs typeface="+mj-cs"/>
                <a:sym typeface="Arial"/>
              </a:rPr>
              <a:t>Python Graph Gallery, a collection of hundreds of charts made with </a:t>
            </a:r>
            <a:r>
              <a:rPr lang="en-AU" dirty="0"/>
              <a:t>Python</a:t>
            </a:r>
            <a:r>
              <a:rPr lang="en-AU" sz="1200" b="0" i="0" dirty="0">
                <a:effectLst/>
                <a:latin typeface="+mj-lt"/>
                <a:ea typeface="+mj-ea"/>
                <a:cs typeface="+mj-cs"/>
                <a:sym typeface="Arial"/>
              </a:rPr>
              <a:t>. Charts are organized in about 40 sections and always come with their associated reproducible code. They are mostly made with </a:t>
            </a:r>
            <a:r>
              <a:rPr lang="en-AU" dirty="0"/>
              <a:t>Matplotlib</a:t>
            </a:r>
            <a:r>
              <a:rPr lang="en-AU" sz="1200" b="0" i="0" dirty="0">
                <a:effectLst/>
                <a:latin typeface="+mj-lt"/>
                <a:ea typeface="+mj-ea"/>
                <a:cs typeface="+mj-cs"/>
                <a:sym typeface="Arial"/>
              </a:rPr>
              <a:t> and </a:t>
            </a:r>
            <a:r>
              <a:rPr lang="en-AU" dirty="0"/>
              <a:t>Seaborn</a:t>
            </a:r>
            <a:r>
              <a:rPr lang="en-AU" sz="1200" b="0" i="0" dirty="0">
                <a:effectLst/>
                <a:latin typeface="+mj-lt"/>
                <a:ea typeface="+mj-ea"/>
                <a:cs typeface="+mj-cs"/>
                <a:sym typeface="Arial"/>
              </a:rPr>
              <a:t> but other library like </a:t>
            </a:r>
            <a:r>
              <a:rPr lang="en-AU" dirty="0" err="1"/>
              <a:t>Plotly</a:t>
            </a:r>
            <a:r>
              <a:rPr lang="en-AU" sz="1200" b="0" i="0" dirty="0">
                <a:effectLst/>
                <a:latin typeface="+mj-lt"/>
                <a:ea typeface="+mj-ea"/>
                <a:cs typeface="+mj-cs"/>
                <a:sym typeface="Arial"/>
              </a:rPr>
              <a:t> are sometimes used. </a:t>
            </a:r>
            <a:endParaRPr lang="en-AU" dirty="0"/>
          </a:p>
        </p:txBody>
      </p:sp>
    </p:spTree>
    <p:extLst>
      <p:ext uri="{BB962C8B-B14F-4D97-AF65-F5344CB8AC3E}">
        <p14:creationId xmlns:p14="http://schemas.microsoft.com/office/powerpoint/2010/main" val="1014815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Seaborn builds on Matplotlib and Pandas</a:t>
            </a:r>
          </a:p>
          <a:p>
            <a:r>
              <a:rPr lang="en-US" dirty="0"/>
              <a:t>It is for statistical graphics</a:t>
            </a:r>
          </a:p>
          <a:p>
            <a:r>
              <a:rPr lang="en-US" dirty="0"/>
              <a:t>See https://</a:t>
            </a:r>
            <a:r>
              <a:rPr lang="en-US" dirty="0" err="1"/>
              <a:t>seaborn.pydata.org</a:t>
            </a:r>
            <a:r>
              <a:rPr lang="en-US" dirty="0"/>
              <a:t>/</a:t>
            </a:r>
            <a:r>
              <a:rPr lang="en-US" dirty="0" err="1"/>
              <a:t>introduction.html</a:t>
            </a:r>
            <a:r>
              <a:rPr lang="en-US" dirty="0"/>
              <a:t> for examples.</a:t>
            </a:r>
          </a:p>
          <a:p>
            <a:endParaRPr lang="en-AU" dirty="0"/>
          </a:p>
        </p:txBody>
      </p:sp>
    </p:spTree>
    <p:extLst>
      <p:ext uri="{BB962C8B-B14F-4D97-AF65-F5344CB8AC3E}">
        <p14:creationId xmlns:p14="http://schemas.microsoft.com/office/powerpoint/2010/main" val="34902578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Tree>
    <p:extLst>
      <p:ext uri="{BB962C8B-B14F-4D97-AF65-F5344CB8AC3E}">
        <p14:creationId xmlns:p14="http://schemas.microsoft.com/office/powerpoint/2010/main" val="278786598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One-line titl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4" name="Rectangle"/>
          <p:cNvSpPr/>
          <p:nvPr/>
        </p:nvSpPr>
        <p:spPr>
          <a:xfrm>
            <a:off x="0" y="4000503"/>
            <a:ext cx="6624638" cy="346078"/>
          </a:xfrm>
          <a:prstGeom prst="rect">
            <a:avLst/>
          </a:prstGeom>
          <a:solidFill>
            <a:srgbClr val="000000"/>
          </a:solidFill>
          <a:ln w="12700">
            <a:miter lim="400000"/>
          </a:ln>
        </p:spPr>
        <p:txBody>
          <a:bodyPr lIns="45718" tIns="45718" rIns="45718" bIns="45718" anchor="ctr"/>
          <a:lstStyle/>
          <a:p>
            <a:pPr algn="r">
              <a:spcBef>
                <a:spcPts val="1000"/>
              </a:spcBef>
              <a:defRPr sz="1600">
                <a:solidFill>
                  <a:schemeClr val="accent1"/>
                </a:solidFill>
                <a:latin typeface="+mj-lt"/>
                <a:ea typeface="+mj-ea"/>
                <a:cs typeface="+mj-cs"/>
                <a:sym typeface="Arial"/>
              </a:defRPr>
            </a:pPr>
            <a:endParaRPr/>
          </a:p>
        </p:txBody>
      </p:sp>
      <p:sp>
        <p:nvSpPr>
          <p:cNvPr id="15" name="Body Level One…"/>
          <p:cNvSpPr txBox="1">
            <a:spLocks noGrp="1"/>
          </p:cNvSpPr>
          <p:nvPr>
            <p:ph type="body" sz="quarter" idx="1"/>
          </p:nvPr>
        </p:nvSpPr>
        <p:spPr>
          <a:xfrm>
            <a:off x="0" y="4000503"/>
            <a:ext cx="5211763" cy="346078"/>
          </a:xfrm>
          <a:prstGeom prst="rect">
            <a:avLst/>
          </a:prstGeom>
        </p:spPr>
        <p:txBody>
          <a:bodyPr anchor="ctr"/>
          <a:lstStyle>
            <a:lvl1pPr marL="0" indent="0">
              <a:lnSpc>
                <a:spcPct val="100000"/>
              </a:lnSpc>
              <a:spcBef>
                <a:spcPts val="900"/>
              </a:spcBef>
              <a:buClrTx/>
              <a:buSzTx/>
              <a:buNone/>
              <a:defRPr sz="1600" b="1">
                <a:solidFill>
                  <a:srgbClr val="FFFFFF"/>
                </a:solidFill>
              </a:defRPr>
            </a:lvl1pPr>
            <a:lvl2pPr indent="0">
              <a:lnSpc>
                <a:spcPct val="100000"/>
              </a:lnSpc>
              <a:spcBef>
                <a:spcPts val="900"/>
              </a:spcBef>
              <a:buClrTx/>
              <a:buFontTx/>
              <a:defRPr sz="1600" b="1">
                <a:solidFill>
                  <a:srgbClr val="FFFFFF"/>
                </a:solidFill>
              </a:defRPr>
            </a:lvl2pPr>
            <a:lvl3pPr indent="0">
              <a:lnSpc>
                <a:spcPct val="100000"/>
              </a:lnSpc>
              <a:spcBef>
                <a:spcPts val="900"/>
              </a:spcBef>
              <a:buClrTx/>
              <a:buFontTx/>
              <a:defRPr sz="1600" b="1">
                <a:solidFill>
                  <a:srgbClr val="FFFFFF"/>
                </a:solidFill>
              </a:defRPr>
            </a:lvl3pPr>
            <a:lvl4pPr indent="0">
              <a:lnSpc>
                <a:spcPct val="100000"/>
              </a:lnSpc>
              <a:spcBef>
                <a:spcPts val="900"/>
              </a:spcBef>
              <a:buClrTx/>
              <a:buFontTx/>
              <a:defRPr sz="1600" b="1">
                <a:solidFill>
                  <a:srgbClr val="FFFFFF"/>
                </a:solidFill>
              </a:defRPr>
            </a:lvl4pPr>
            <a:lvl5pPr indent="0">
              <a:lnSpc>
                <a:spcPct val="100000"/>
              </a:lnSpc>
              <a:spcBef>
                <a:spcPts val="900"/>
              </a:spcBef>
              <a:buClrTx/>
              <a:buFontTx/>
              <a:defRPr sz="1600" b="1">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16"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sp>
        <p:nvSpPr>
          <p:cNvPr id="17" name="Title Text"/>
          <p:cNvSpPr txBox="1">
            <a:spLocks noGrp="1"/>
          </p:cNvSpPr>
          <p:nvPr>
            <p:ph type="title"/>
          </p:nvPr>
        </p:nvSpPr>
        <p:spPr>
          <a:xfrm>
            <a:off x="0" y="3214684"/>
            <a:ext cx="5760000" cy="786166"/>
          </a:xfrm>
          <a:prstGeom prst="rect">
            <a:avLst/>
          </a:prstGeom>
          <a:solidFill>
            <a:schemeClr val="accent1"/>
          </a:solidFill>
        </p:spPr>
        <p:txBody>
          <a:bodyPr anchor="b"/>
          <a:lstStyle>
            <a:lvl1pPr>
              <a:defRPr sz="4400">
                <a:solidFill>
                  <a:srgbClr val="FFFFFF"/>
                </a:solidFill>
              </a:defRPr>
            </a:lvl1pPr>
          </a:lstStyle>
          <a:p>
            <a:r>
              <a:t>Title Text</a:t>
            </a:r>
          </a:p>
        </p:txBody>
      </p:sp>
      <p:sp>
        <p:nvSpPr>
          <p:cNvPr id="18"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115"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pic>
        <p:nvPicPr>
          <p:cNvPr id="116" name="curtinPowerPointBGContent-Alpha.gif" descr="curtinPowerPointBGContent-Alpha.gif"/>
          <p:cNvPicPr>
            <a:picLocks noChangeAspect="1"/>
          </p:cNvPicPr>
          <p:nvPr/>
        </p:nvPicPr>
        <p:blipFill>
          <a:blip r:embed="rId2"/>
          <a:stretch>
            <a:fillRect/>
          </a:stretch>
        </p:blipFill>
        <p:spPr>
          <a:xfrm>
            <a:off x="0" y="0"/>
            <a:ext cx="9144000" cy="6858000"/>
          </a:xfrm>
          <a:prstGeom prst="rect">
            <a:avLst/>
          </a:prstGeom>
          <a:ln w="12700">
            <a:miter lim="400000"/>
          </a:ln>
        </p:spPr>
      </p:pic>
      <p:sp>
        <p:nvSpPr>
          <p:cNvPr id="117"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Content with Caption">
    <p:spTree>
      <p:nvGrpSpPr>
        <p:cNvPr id="1" name=""/>
        <p:cNvGrpSpPr/>
        <p:nvPr/>
      </p:nvGrpSpPr>
      <p:grpSpPr>
        <a:xfrm>
          <a:off x="0" y="0"/>
          <a:ext cx="0" cy="0"/>
          <a:chOff x="0" y="0"/>
          <a:chExt cx="0" cy="0"/>
        </a:xfrm>
      </p:grpSpPr>
      <p:sp>
        <p:nvSpPr>
          <p:cNvPr id="124"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pic>
        <p:nvPicPr>
          <p:cNvPr id="125" name="curtinPowerPointBGContent-Alpha.gif" descr="curtinPowerPointBGContent-Alpha.gif"/>
          <p:cNvPicPr>
            <a:picLocks noChangeAspect="1"/>
          </p:cNvPicPr>
          <p:nvPr/>
        </p:nvPicPr>
        <p:blipFill>
          <a:blip r:embed="rId2"/>
          <a:stretch>
            <a:fillRect/>
          </a:stretch>
        </p:blipFill>
        <p:spPr>
          <a:xfrm>
            <a:off x="0" y="0"/>
            <a:ext cx="9144000" cy="6858000"/>
          </a:xfrm>
          <a:prstGeom prst="rect">
            <a:avLst/>
          </a:prstGeom>
          <a:ln w="12700">
            <a:miter lim="400000"/>
          </a:ln>
        </p:spPr>
      </p:pic>
      <p:sp>
        <p:nvSpPr>
          <p:cNvPr id="126" name="Title Text"/>
          <p:cNvSpPr txBox="1">
            <a:spLocks noGrp="1"/>
          </p:cNvSpPr>
          <p:nvPr>
            <p:ph type="title"/>
          </p:nvPr>
        </p:nvSpPr>
        <p:spPr>
          <a:xfrm>
            <a:off x="457200" y="273050"/>
            <a:ext cx="3008316" cy="1162050"/>
          </a:xfrm>
          <a:prstGeom prst="rect">
            <a:avLst/>
          </a:prstGeom>
        </p:spPr>
        <p:txBody>
          <a:bodyPr anchor="b"/>
          <a:lstStyle>
            <a:lvl1pPr>
              <a:defRPr sz="2000" b="1"/>
            </a:lvl1pPr>
          </a:lstStyle>
          <a:p>
            <a:r>
              <a:t>Title Text</a:t>
            </a:r>
          </a:p>
        </p:txBody>
      </p:sp>
      <p:sp>
        <p:nvSpPr>
          <p:cNvPr id="127" name="Body Level One…"/>
          <p:cNvSpPr txBox="1">
            <a:spLocks noGrp="1"/>
          </p:cNvSpPr>
          <p:nvPr>
            <p:ph type="body" idx="1"/>
          </p:nvPr>
        </p:nvSpPr>
        <p:spPr>
          <a:xfrm>
            <a:off x="3575050" y="273050"/>
            <a:ext cx="5111750" cy="5656282"/>
          </a:xfrm>
          <a:prstGeom prst="rect">
            <a:avLst/>
          </a:prstGeom>
        </p:spPr>
        <p:txBody>
          <a:bodyPr/>
          <a:lstStyle>
            <a:lvl1pPr>
              <a:spcBef>
                <a:spcPts val="1100"/>
              </a:spcBef>
              <a:defRPr sz="3200"/>
            </a:lvl1pPr>
            <a:lvl2pPr indent="0">
              <a:spcBef>
                <a:spcPts val="1100"/>
              </a:spcBef>
              <a:defRPr sz="3200"/>
            </a:lvl2pPr>
            <a:lvl3pPr indent="0">
              <a:spcBef>
                <a:spcPts val="1100"/>
              </a:spcBef>
              <a:defRPr sz="3200"/>
            </a:lvl3pPr>
            <a:lvl4pPr indent="0">
              <a:spcBef>
                <a:spcPts val="1100"/>
              </a:spcBef>
              <a:defRPr sz="3200"/>
            </a:lvl4pPr>
            <a:lvl5pPr indent="0">
              <a:spcBef>
                <a:spcPts val="1100"/>
              </a:spcBef>
              <a:defRPr sz="3200"/>
            </a:lvl5pPr>
          </a:lstStyle>
          <a:p>
            <a:r>
              <a:t>Body Level One</a:t>
            </a:r>
          </a:p>
          <a:p>
            <a:pPr lvl="1"/>
            <a:r>
              <a:t>Body Level Two</a:t>
            </a:r>
          </a:p>
          <a:p>
            <a:pPr lvl="2"/>
            <a:r>
              <a:t>Body Level Three</a:t>
            </a:r>
          </a:p>
          <a:p>
            <a:pPr lvl="3"/>
            <a:r>
              <a:t>Body Level Four</a:t>
            </a:r>
          </a:p>
          <a:p>
            <a:pPr lvl="4"/>
            <a:r>
              <a:t>Body Level Five</a:t>
            </a:r>
          </a:p>
        </p:txBody>
      </p:sp>
      <p:sp>
        <p:nvSpPr>
          <p:cNvPr id="128" name="Rectangle"/>
          <p:cNvSpPr>
            <a:spLocks noGrp="1"/>
          </p:cNvSpPr>
          <p:nvPr>
            <p:ph type="body" sz="half" idx="13"/>
          </p:nvPr>
        </p:nvSpPr>
        <p:spPr>
          <a:xfrm>
            <a:off x="457198" y="1435099"/>
            <a:ext cx="3008317" cy="4494234"/>
          </a:xfrm>
          <a:prstGeom prst="rect">
            <a:avLst/>
          </a:prstGeom>
        </p:spPr>
        <p:txBody>
          <a:bodyPr/>
          <a:lstStyle/>
          <a:p>
            <a:endParaRPr/>
          </a:p>
        </p:txBody>
      </p:sp>
      <p:sp>
        <p:nvSpPr>
          <p:cNvPr id="129"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Picture with Caption">
    <p:spTree>
      <p:nvGrpSpPr>
        <p:cNvPr id="1" name=""/>
        <p:cNvGrpSpPr/>
        <p:nvPr/>
      </p:nvGrpSpPr>
      <p:grpSpPr>
        <a:xfrm>
          <a:off x="0" y="0"/>
          <a:ext cx="0" cy="0"/>
          <a:chOff x="0" y="0"/>
          <a:chExt cx="0" cy="0"/>
        </a:xfrm>
      </p:grpSpPr>
      <p:sp>
        <p:nvSpPr>
          <p:cNvPr id="136"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pic>
        <p:nvPicPr>
          <p:cNvPr id="137" name="curtinPowerPointBGContent-Alpha.gif" descr="curtinPowerPointBGContent-Alpha.gif"/>
          <p:cNvPicPr>
            <a:picLocks noChangeAspect="1"/>
          </p:cNvPicPr>
          <p:nvPr/>
        </p:nvPicPr>
        <p:blipFill>
          <a:blip r:embed="rId2"/>
          <a:stretch>
            <a:fillRect/>
          </a:stretch>
        </p:blipFill>
        <p:spPr>
          <a:xfrm>
            <a:off x="0" y="0"/>
            <a:ext cx="9144000" cy="6858000"/>
          </a:xfrm>
          <a:prstGeom prst="rect">
            <a:avLst/>
          </a:prstGeom>
          <a:ln w="12700">
            <a:miter lim="400000"/>
          </a:ln>
        </p:spPr>
      </p:pic>
      <p:sp>
        <p:nvSpPr>
          <p:cNvPr id="138" name="Title Text"/>
          <p:cNvSpPr txBox="1">
            <a:spLocks noGrp="1"/>
          </p:cNvSpPr>
          <p:nvPr>
            <p:ph type="title"/>
          </p:nvPr>
        </p:nvSpPr>
        <p:spPr>
          <a:xfrm>
            <a:off x="1792288" y="4800600"/>
            <a:ext cx="5486403" cy="566738"/>
          </a:xfrm>
          <a:prstGeom prst="rect">
            <a:avLst/>
          </a:prstGeom>
        </p:spPr>
        <p:txBody>
          <a:bodyPr anchor="b"/>
          <a:lstStyle>
            <a:lvl1pPr>
              <a:defRPr sz="2000" b="1"/>
            </a:lvl1pPr>
          </a:lstStyle>
          <a:p>
            <a:r>
              <a:t>Title Text</a:t>
            </a:r>
          </a:p>
        </p:txBody>
      </p:sp>
      <p:sp>
        <p:nvSpPr>
          <p:cNvPr id="139" name="Image"/>
          <p:cNvSpPr>
            <a:spLocks noGrp="1"/>
          </p:cNvSpPr>
          <p:nvPr>
            <p:ph type="pic" sz="half" idx="13"/>
          </p:nvPr>
        </p:nvSpPr>
        <p:spPr>
          <a:xfrm>
            <a:off x="1792288" y="612775"/>
            <a:ext cx="5486403" cy="4114800"/>
          </a:xfrm>
          <a:prstGeom prst="rect">
            <a:avLst/>
          </a:prstGeom>
        </p:spPr>
        <p:txBody>
          <a:bodyPr lIns="91439" tIns="45719" rIns="91439" bIns="45719">
            <a:noAutofit/>
          </a:bodyPr>
          <a:lstStyle/>
          <a:p>
            <a:endParaRPr/>
          </a:p>
        </p:txBody>
      </p:sp>
      <p:sp>
        <p:nvSpPr>
          <p:cNvPr id="140" name="Body Level One…"/>
          <p:cNvSpPr txBox="1">
            <a:spLocks noGrp="1"/>
          </p:cNvSpPr>
          <p:nvPr>
            <p:ph type="body" sz="quarter" idx="1"/>
          </p:nvPr>
        </p:nvSpPr>
        <p:spPr>
          <a:xfrm>
            <a:off x="1792288" y="5367337"/>
            <a:ext cx="5486403" cy="490557"/>
          </a:xfrm>
          <a:prstGeom prst="rect">
            <a:avLst/>
          </a:prstGeom>
        </p:spPr>
        <p:txBody>
          <a:bodyPr/>
          <a:lstStyle>
            <a:lvl1pPr marL="0" indent="0">
              <a:spcBef>
                <a:spcPts val="500"/>
              </a:spcBef>
              <a:buClrTx/>
              <a:buSzTx/>
              <a:buNone/>
              <a:defRPr sz="1400"/>
            </a:lvl1pPr>
            <a:lvl2pPr indent="0">
              <a:spcBef>
                <a:spcPts val="500"/>
              </a:spcBef>
              <a:buClrTx/>
              <a:buFontTx/>
              <a:defRPr sz="1400"/>
            </a:lvl2pPr>
            <a:lvl3pPr indent="0">
              <a:spcBef>
                <a:spcPts val="500"/>
              </a:spcBef>
              <a:buClrTx/>
              <a:buFontTx/>
              <a:defRPr sz="1400"/>
            </a:lvl3pPr>
            <a:lvl4pPr indent="0">
              <a:spcBef>
                <a:spcPts val="500"/>
              </a:spcBef>
              <a:buClrTx/>
              <a:buFontTx/>
              <a:defRPr sz="1400"/>
            </a:lvl4pPr>
            <a:lvl5pPr indent="0">
              <a:spcBef>
                <a:spcPts val="500"/>
              </a:spcBef>
              <a:buClrTx/>
              <a:buFontTx/>
              <a:defRPr sz="1400"/>
            </a:lvl5pPr>
          </a:lstStyle>
          <a:p>
            <a:r>
              <a:t>Body Level One</a:t>
            </a:r>
          </a:p>
          <a:p>
            <a:pPr lvl="1"/>
            <a:r>
              <a:t>Body Level Two</a:t>
            </a:r>
          </a:p>
          <a:p>
            <a:pPr lvl="2"/>
            <a:r>
              <a:t>Body Level Three</a:t>
            </a:r>
          </a:p>
          <a:p>
            <a:pPr lvl="3"/>
            <a:r>
              <a:t>Body Level Four</a:t>
            </a:r>
          </a:p>
          <a:p>
            <a:pPr lvl="4"/>
            <a:r>
              <a:t>Body Level Five</a:t>
            </a:r>
          </a:p>
        </p:txBody>
      </p:sp>
      <p:sp>
        <p:nvSpPr>
          <p:cNvPr id="141"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Title and Vertical Text">
    <p:spTree>
      <p:nvGrpSpPr>
        <p:cNvPr id="1" name=""/>
        <p:cNvGrpSpPr/>
        <p:nvPr/>
      </p:nvGrpSpPr>
      <p:grpSpPr>
        <a:xfrm>
          <a:off x="0" y="0"/>
          <a:ext cx="0" cy="0"/>
          <a:chOff x="0" y="0"/>
          <a:chExt cx="0" cy="0"/>
        </a:xfrm>
      </p:grpSpPr>
      <p:sp>
        <p:nvSpPr>
          <p:cNvPr id="148"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pic>
        <p:nvPicPr>
          <p:cNvPr id="149" name="curtinPowerPointBGContent-Alpha.gif" descr="curtinPowerPointBGContent-Alpha.gif"/>
          <p:cNvPicPr>
            <a:picLocks noChangeAspect="1"/>
          </p:cNvPicPr>
          <p:nvPr/>
        </p:nvPicPr>
        <p:blipFill>
          <a:blip r:embed="rId2"/>
          <a:stretch>
            <a:fillRect/>
          </a:stretch>
        </p:blipFill>
        <p:spPr>
          <a:xfrm>
            <a:off x="0" y="0"/>
            <a:ext cx="9144000" cy="6858000"/>
          </a:xfrm>
          <a:prstGeom prst="rect">
            <a:avLst/>
          </a:prstGeom>
          <a:ln w="12700">
            <a:miter lim="400000"/>
          </a:ln>
        </p:spPr>
      </p:pic>
      <p:sp>
        <p:nvSpPr>
          <p:cNvPr id="150" name="Title Text"/>
          <p:cNvSpPr txBox="1">
            <a:spLocks noGrp="1"/>
          </p:cNvSpPr>
          <p:nvPr>
            <p:ph type="title"/>
          </p:nvPr>
        </p:nvSpPr>
        <p:spPr>
          <a:xfrm>
            <a:off x="468312" y="560387"/>
            <a:ext cx="8207376" cy="996951"/>
          </a:xfrm>
          <a:prstGeom prst="rect">
            <a:avLst/>
          </a:prstGeom>
        </p:spPr>
        <p:txBody>
          <a:bodyPr/>
          <a:lstStyle/>
          <a:p>
            <a:r>
              <a:t>Title Text</a:t>
            </a:r>
          </a:p>
        </p:txBody>
      </p:sp>
      <p:sp>
        <p:nvSpPr>
          <p:cNvPr id="151" name="Body Level One…"/>
          <p:cNvSpPr txBox="1">
            <a:spLocks noGrp="1"/>
          </p:cNvSpPr>
          <p:nvPr>
            <p:ph type="body" idx="1"/>
          </p:nvPr>
        </p:nvSpPr>
        <p:spPr>
          <a:prstGeom prst="rect">
            <a:avLst/>
          </a:prstGeom>
        </p:spPr>
        <p:txBody>
          <a:bodyPr/>
          <a:lstStyle>
            <a:lvl2pPr indent="0"/>
            <a:lvl3pPr indent="0"/>
            <a:lvl4pPr indent="0"/>
            <a:lvl5pPr indent="0"/>
          </a:lstStyle>
          <a:p>
            <a:r>
              <a:t>Body Level One</a:t>
            </a:r>
          </a:p>
          <a:p>
            <a:pPr lvl="1"/>
            <a:r>
              <a:t>Body Level Two</a:t>
            </a:r>
          </a:p>
          <a:p>
            <a:pPr lvl="2"/>
            <a:r>
              <a:t>Body Level Three</a:t>
            </a:r>
          </a:p>
          <a:p>
            <a:pPr lvl="3"/>
            <a:r>
              <a:t>Body Level Four</a:t>
            </a:r>
          </a:p>
          <a:p>
            <a:pPr lvl="4"/>
            <a:r>
              <a:t>Body Level Five</a:t>
            </a:r>
          </a:p>
        </p:txBody>
      </p:sp>
      <p:sp>
        <p:nvSpPr>
          <p:cNvPr id="152"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Vertical Title and Text">
    <p:spTree>
      <p:nvGrpSpPr>
        <p:cNvPr id="1" name=""/>
        <p:cNvGrpSpPr/>
        <p:nvPr/>
      </p:nvGrpSpPr>
      <p:grpSpPr>
        <a:xfrm>
          <a:off x="0" y="0"/>
          <a:ext cx="0" cy="0"/>
          <a:chOff x="0" y="0"/>
          <a:chExt cx="0" cy="0"/>
        </a:xfrm>
      </p:grpSpPr>
      <p:sp>
        <p:nvSpPr>
          <p:cNvPr id="159"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pic>
        <p:nvPicPr>
          <p:cNvPr id="160" name="curtinPowerPointBGContent-Alpha.gif" descr="curtinPowerPointBGContent-Alpha.gif"/>
          <p:cNvPicPr>
            <a:picLocks noChangeAspect="1"/>
          </p:cNvPicPr>
          <p:nvPr/>
        </p:nvPicPr>
        <p:blipFill>
          <a:blip r:embed="rId2"/>
          <a:stretch>
            <a:fillRect/>
          </a:stretch>
        </p:blipFill>
        <p:spPr>
          <a:xfrm>
            <a:off x="0" y="0"/>
            <a:ext cx="9144000" cy="6858000"/>
          </a:xfrm>
          <a:prstGeom prst="rect">
            <a:avLst/>
          </a:prstGeom>
          <a:ln w="12700">
            <a:miter lim="400000"/>
          </a:ln>
        </p:spPr>
      </p:pic>
      <p:sp>
        <p:nvSpPr>
          <p:cNvPr id="161" name="Title Text"/>
          <p:cNvSpPr txBox="1">
            <a:spLocks noGrp="1"/>
          </p:cNvSpPr>
          <p:nvPr>
            <p:ph type="title"/>
          </p:nvPr>
        </p:nvSpPr>
        <p:spPr>
          <a:xfrm>
            <a:off x="6629400" y="560387"/>
            <a:ext cx="2057400" cy="5389565"/>
          </a:xfrm>
          <a:prstGeom prst="rect">
            <a:avLst/>
          </a:prstGeom>
        </p:spPr>
        <p:txBody>
          <a:bodyPr/>
          <a:lstStyle/>
          <a:p>
            <a:r>
              <a:t>Title Text</a:t>
            </a:r>
          </a:p>
        </p:txBody>
      </p:sp>
      <p:sp>
        <p:nvSpPr>
          <p:cNvPr id="162" name="Body Level One…"/>
          <p:cNvSpPr txBox="1">
            <a:spLocks noGrp="1"/>
          </p:cNvSpPr>
          <p:nvPr>
            <p:ph type="body" idx="1"/>
          </p:nvPr>
        </p:nvSpPr>
        <p:spPr>
          <a:xfrm>
            <a:off x="457200" y="560387"/>
            <a:ext cx="6019800" cy="5389565"/>
          </a:xfrm>
          <a:prstGeom prst="rect">
            <a:avLst/>
          </a:prstGeom>
        </p:spPr>
        <p:txBody>
          <a:bodyPr/>
          <a:lstStyle>
            <a:lvl2pPr indent="0"/>
            <a:lvl3pPr indent="0"/>
            <a:lvl4pPr indent="0"/>
            <a:lvl5pPr indent="0"/>
          </a:lstStyle>
          <a:p>
            <a:r>
              <a:t>Body Level One</a:t>
            </a:r>
          </a:p>
          <a:p>
            <a:pPr lvl="1"/>
            <a:r>
              <a:t>Body Level Two</a:t>
            </a:r>
          </a:p>
          <a:p>
            <a:pPr lvl="2"/>
            <a:r>
              <a:t>Body Level Three</a:t>
            </a:r>
          </a:p>
          <a:p>
            <a:pPr lvl="3"/>
            <a:r>
              <a:t>Body Level Four</a:t>
            </a:r>
          </a:p>
          <a:p>
            <a:pPr lvl="4"/>
            <a:r>
              <a:t>Body Level Five</a:t>
            </a:r>
          </a:p>
        </p:txBody>
      </p:sp>
      <p:sp>
        <p:nvSpPr>
          <p:cNvPr id="163"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Default">
    <p:spTree>
      <p:nvGrpSpPr>
        <p:cNvPr id="1" name=""/>
        <p:cNvGrpSpPr/>
        <p:nvPr/>
      </p:nvGrpSpPr>
      <p:grpSpPr>
        <a:xfrm>
          <a:off x="0" y="0"/>
          <a:ext cx="0" cy="0"/>
          <a:chOff x="0" y="0"/>
          <a:chExt cx="0" cy="0"/>
        </a:xfrm>
      </p:grpSpPr>
      <p:sp>
        <p:nvSpPr>
          <p:cNvPr id="170" name="Slide Number"/>
          <p:cNvSpPr txBox="1">
            <a:spLocks noGrp="1"/>
          </p:cNvSpPr>
          <p:nvPr>
            <p:ph type="sldNum" sz="quarter" idx="2"/>
          </p:nvPr>
        </p:nvSpPr>
        <p:spPr>
          <a:xfrm>
            <a:off x="6553200" y="6356350"/>
            <a:ext cx="335862" cy="333084"/>
          </a:xfrm>
          <a:prstGeom prst="rect">
            <a:avLst/>
          </a:prstGeom>
        </p:spPr>
        <p:txBody>
          <a:bodyPr anchor="t"/>
          <a:lstStyle>
            <a:lvl1pPr algn="l">
              <a:defRPr sz="1800">
                <a:solidFill>
                  <a:srgbClr val="000000"/>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Default">
    <p:spTree>
      <p:nvGrpSpPr>
        <p:cNvPr id="1" name=""/>
        <p:cNvGrpSpPr/>
        <p:nvPr/>
      </p:nvGrpSpPr>
      <p:grpSpPr>
        <a:xfrm>
          <a:off x="0" y="0"/>
          <a:ext cx="0" cy="0"/>
          <a:chOff x="0" y="0"/>
          <a:chExt cx="0" cy="0"/>
        </a:xfrm>
      </p:grpSpPr>
      <p:sp>
        <p:nvSpPr>
          <p:cNvPr id="177" name="Slide Number"/>
          <p:cNvSpPr txBox="1">
            <a:spLocks noGrp="1"/>
          </p:cNvSpPr>
          <p:nvPr>
            <p:ph type="sldNum" sz="quarter" idx="2"/>
          </p:nvPr>
        </p:nvSpPr>
        <p:spPr>
          <a:xfrm>
            <a:off x="6279548" y="6224225"/>
            <a:ext cx="273652" cy="264251"/>
          </a:xfrm>
          <a:prstGeom prst="rect">
            <a:avLst/>
          </a:prstGeom>
        </p:spPr>
        <p:txBody>
          <a:bodyPr/>
          <a:lstStyle>
            <a:lvl1pPr>
              <a:defRPr>
                <a:solidFill>
                  <a:srgbClr val="000000"/>
                </a:solidFill>
              </a:defRPr>
            </a:lvl1pPr>
          </a:lstStyle>
          <a:p>
            <a:fld id="{86CB4B4D-7CA3-9044-876B-883B54F8677D}" type="slidenum">
              <a:t>‹#›</a:t>
            </a:fld>
            <a:endParaRPr/>
          </a:p>
        </p:txBody>
      </p:sp>
    </p:spTree>
  </p:cSld>
  <p:clrMapOvr>
    <a:masterClrMapping/>
  </p:clrMapOvr>
  <p:transition spd="med"/>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x">
  <p:cSld name="Default">
    <p:spTree>
      <p:nvGrpSpPr>
        <p:cNvPr id="1" name=""/>
        <p:cNvGrpSpPr/>
        <p:nvPr/>
      </p:nvGrpSpPr>
      <p:grpSpPr>
        <a:xfrm>
          <a:off x="0" y="0"/>
          <a:ext cx="0" cy="0"/>
          <a:chOff x="0" y="0"/>
          <a:chExt cx="0" cy="0"/>
        </a:xfrm>
      </p:grpSpPr>
      <p:sp>
        <p:nvSpPr>
          <p:cNvPr id="184" name="Slide Number"/>
          <p:cNvSpPr txBox="1">
            <a:spLocks noGrp="1"/>
          </p:cNvSpPr>
          <p:nvPr>
            <p:ph type="sldNum" sz="quarter" idx="2"/>
          </p:nvPr>
        </p:nvSpPr>
        <p:spPr>
          <a:xfrm>
            <a:off x="6553200" y="6356350"/>
            <a:ext cx="335862" cy="333084"/>
          </a:xfrm>
          <a:prstGeom prst="rect">
            <a:avLst/>
          </a:prstGeom>
        </p:spPr>
        <p:txBody>
          <a:bodyPr anchor="t"/>
          <a:lstStyle>
            <a:lvl1pPr algn="l">
              <a:defRPr sz="1800">
                <a:solidFill>
                  <a:srgbClr val="000000"/>
                </a:solidFill>
                <a:latin typeface="Calibri"/>
                <a:ea typeface="Calibri"/>
                <a:cs typeface="Calibri"/>
                <a:sym typeface="Calibri"/>
              </a:defRPr>
            </a:lvl1pPr>
          </a:lstStyle>
          <a:p>
            <a:fld id="{86CB4B4D-7CA3-9044-876B-883B54F8677D}" type="slidenum">
              <a:t>‹#›</a:t>
            </a:fld>
            <a:endParaRPr/>
          </a:p>
        </p:txBody>
      </p:sp>
    </p:spTree>
  </p:cSld>
  <p:clrMapOvr>
    <a:masterClrMapping/>
  </p:clrMapOvr>
  <p:transition spd="med"/>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x">
  <p:cSld name="Default">
    <p:bg>
      <p:bgPr>
        <a:solidFill>
          <a:schemeClr val="accent3">
            <a:lumOff val="38860"/>
          </a:schemeClr>
        </a:solidFill>
        <a:effectLst/>
      </p:bgPr>
    </p:bg>
    <p:spTree>
      <p:nvGrpSpPr>
        <p:cNvPr id="1" name=""/>
        <p:cNvGrpSpPr/>
        <p:nvPr/>
      </p:nvGrpSpPr>
      <p:grpSpPr>
        <a:xfrm>
          <a:off x="0" y="0"/>
          <a:ext cx="0" cy="0"/>
          <a:chOff x="0" y="0"/>
          <a:chExt cx="0" cy="0"/>
        </a:xfrm>
      </p:grpSpPr>
      <p:sp>
        <p:nvSpPr>
          <p:cNvPr id="191" name="Slide Number"/>
          <p:cNvSpPr txBox="1">
            <a:spLocks noGrp="1"/>
          </p:cNvSpPr>
          <p:nvPr>
            <p:ph type="sldNum" sz="quarter" idx="2"/>
          </p:nvPr>
        </p:nvSpPr>
        <p:spPr>
          <a:xfrm>
            <a:off x="4419600" y="6172200"/>
            <a:ext cx="2133600" cy="368301"/>
          </a:xfrm>
          <a:prstGeom prst="rect">
            <a:avLst/>
          </a:prstGeom>
        </p:spPr>
        <p:txBody>
          <a:bodyPr/>
          <a:lstStyle>
            <a:lvl1pPr>
              <a:defRPr>
                <a:solidFill>
                  <a:srgbClr val="000000"/>
                </a:solidFill>
              </a:defRPr>
            </a:lvl1p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One-line title, transparent">
    <p:spTree>
      <p:nvGrpSpPr>
        <p:cNvPr id="1" name=""/>
        <p:cNvGrpSpPr/>
        <p:nvPr/>
      </p:nvGrpSpPr>
      <p:grpSpPr>
        <a:xfrm>
          <a:off x="0" y="0"/>
          <a:ext cx="0" cy="0"/>
          <a:chOff x="0" y="0"/>
          <a:chExt cx="0" cy="0"/>
        </a:xfrm>
      </p:grpSpPr>
      <p:pic>
        <p:nvPicPr>
          <p:cNvPr id="25" name="curtinPowerPointBGTitle" descr="curtinPowerPointBGTitle"/>
          <p:cNvPicPr>
            <a:picLocks noChangeAspect="1"/>
          </p:cNvPicPr>
          <p:nvPr/>
        </p:nvPicPr>
        <p:blipFill>
          <a:blip r:embed="rId2"/>
          <a:stretch>
            <a:fillRect/>
          </a:stretch>
        </p:blipFill>
        <p:spPr>
          <a:xfrm>
            <a:off x="0" y="0"/>
            <a:ext cx="9144000" cy="6858000"/>
          </a:xfrm>
          <a:prstGeom prst="rect">
            <a:avLst/>
          </a:prstGeom>
          <a:ln w="12700">
            <a:miter lim="400000"/>
          </a:ln>
        </p:spPr>
      </p:pic>
      <p:sp>
        <p:nvSpPr>
          <p:cNvPr id="26" name="Rectangle"/>
          <p:cNvSpPr/>
          <p:nvPr/>
        </p:nvSpPr>
        <p:spPr>
          <a:xfrm>
            <a:off x="0" y="5063734"/>
            <a:ext cx="6624638" cy="346078"/>
          </a:xfrm>
          <a:prstGeom prst="rect">
            <a:avLst/>
          </a:prstGeom>
          <a:solidFill>
            <a:srgbClr val="000000"/>
          </a:solidFill>
          <a:ln w="12700">
            <a:miter lim="400000"/>
          </a:ln>
        </p:spPr>
        <p:txBody>
          <a:bodyPr lIns="45718" tIns="45718" rIns="45718" bIns="45718" anchor="ctr"/>
          <a:lstStyle/>
          <a:p>
            <a:pPr algn="r">
              <a:spcBef>
                <a:spcPts val="1000"/>
              </a:spcBef>
              <a:defRPr sz="1600">
                <a:solidFill>
                  <a:schemeClr val="accent1"/>
                </a:solidFill>
                <a:latin typeface="+mj-lt"/>
                <a:ea typeface="+mj-ea"/>
                <a:cs typeface="+mj-cs"/>
                <a:sym typeface="Arial"/>
              </a:defRPr>
            </a:pPr>
            <a:endParaRPr/>
          </a:p>
        </p:txBody>
      </p:sp>
      <p:sp>
        <p:nvSpPr>
          <p:cNvPr id="27" name="Body Level One…"/>
          <p:cNvSpPr txBox="1">
            <a:spLocks noGrp="1"/>
          </p:cNvSpPr>
          <p:nvPr>
            <p:ph type="body" sz="quarter" idx="1"/>
          </p:nvPr>
        </p:nvSpPr>
        <p:spPr>
          <a:xfrm>
            <a:off x="92818" y="5054603"/>
            <a:ext cx="5211763" cy="346078"/>
          </a:xfrm>
          <a:prstGeom prst="rect">
            <a:avLst/>
          </a:prstGeom>
        </p:spPr>
        <p:txBody>
          <a:bodyPr anchor="ctr"/>
          <a:lstStyle>
            <a:lvl1pPr marL="0" indent="0">
              <a:lnSpc>
                <a:spcPct val="100000"/>
              </a:lnSpc>
              <a:spcBef>
                <a:spcPts val="900"/>
              </a:spcBef>
              <a:buClrTx/>
              <a:buSzTx/>
              <a:buNone/>
              <a:defRPr sz="1600" b="1">
                <a:solidFill>
                  <a:srgbClr val="FFFFFF"/>
                </a:solidFill>
              </a:defRPr>
            </a:lvl1pPr>
            <a:lvl2pPr indent="0">
              <a:lnSpc>
                <a:spcPct val="100000"/>
              </a:lnSpc>
              <a:spcBef>
                <a:spcPts val="900"/>
              </a:spcBef>
              <a:buClrTx/>
              <a:buFontTx/>
              <a:defRPr sz="1600" b="1">
                <a:solidFill>
                  <a:srgbClr val="FFFFFF"/>
                </a:solidFill>
              </a:defRPr>
            </a:lvl2pPr>
            <a:lvl3pPr indent="0">
              <a:lnSpc>
                <a:spcPct val="100000"/>
              </a:lnSpc>
              <a:spcBef>
                <a:spcPts val="900"/>
              </a:spcBef>
              <a:buClrTx/>
              <a:buFontTx/>
              <a:defRPr sz="1600" b="1">
                <a:solidFill>
                  <a:srgbClr val="FFFFFF"/>
                </a:solidFill>
              </a:defRPr>
            </a:lvl3pPr>
            <a:lvl4pPr indent="0">
              <a:lnSpc>
                <a:spcPct val="100000"/>
              </a:lnSpc>
              <a:spcBef>
                <a:spcPts val="900"/>
              </a:spcBef>
              <a:buClrTx/>
              <a:buFontTx/>
              <a:defRPr sz="1600" b="1">
                <a:solidFill>
                  <a:srgbClr val="FFFFFF"/>
                </a:solidFill>
              </a:defRPr>
            </a:lvl4pPr>
            <a:lvl5pPr indent="0">
              <a:lnSpc>
                <a:spcPct val="100000"/>
              </a:lnSpc>
              <a:spcBef>
                <a:spcPts val="900"/>
              </a:spcBef>
              <a:buClrTx/>
              <a:buFontTx/>
              <a:defRPr sz="1600" b="1">
                <a:solidFill>
                  <a:srgbClr val="FFFFFF"/>
                </a:solidFill>
              </a:defRPr>
            </a:lvl5pPr>
          </a:lstStyle>
          <a:p>
            <a:r>
              <a:rPr dirty="0"/>
              <a:t>Body Level One</a:t>
            </a:r>
          </a:p>
          <a:p>
            <a:pPr lvl="1"/>
            <a:r>
              <a:rPr dirty="0"/>
              <a:t>Body Level Two</a:t>
            </a:r>
          </a:p>
          <a:p>
            <a:pPr lvl="2"/>
            <a:r>
              <a:rPr dirty="0"/>
              <a:t>Body Level Three</a:t>
            </a:r>
          </a:p>
          <a:p>
            <a:pPr lvl="3"/>
            <a:r>
              <a:rPr dirty="0"/>
              <a:t>Body Level Four</a:t>
            </a:r>
          </a:p>
          <a:p>
            <a:pPr lvl="4"/>
            <a:r>
              <a:rPr dirty="0"/>
              <a:t>Body Level Five</a:t>
            </a:r>
          </a:p>
        </p:txBody>
      </p:sp>
      <p:sp>
        <p:nvSpPr>
          <p:cNvPr id="28"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000000"/>
                </a:solidFill>
                <a:latin typeface="+mj-lt"/>
                <a:ea typeface="+mj-ea"/>
                <a:cs typeface="+mj-cs"/>
                <a:sym typeface="Arial"/>
              </a:defRPr>
            </a:pPr>
            <a:r>
              <a:t>Curtin University is a trademark of Curtin University of Technology</a:t>
            </a:r>
          </a:p>
          <a:p>
            <a:pPr>
              <a:defRPr sz="600">
                <a:solidFill>
                  <a:srgbClr val="000000"/>
                </a:solidFill>
                <a:latin typeface="+mj-lt"/>
                <a:ea typeface="+mj-ea"/>
                <a:cs typeface="+mj-cs"/>
                <a:sym typeface="Arial"/>
              </a:defRPr>
            </a:pPr>
            <a:r>
              <a:t>CRICOS Provider Code 00301J</a:t>
            </a:r>
          </a:p>
        </p:txBody>
      </p:sp>
      <p:sp>
        <p:nvSpPr>
          <p:cNvPr id="29" name="Title Text"/>
          <p:cNvSpPr txBox="1">
            <a:spLocks noGrp="1"/>
          </p:cNvSpPr>
          <p:nvPr>
            <p:ph type="title"/>
          </p:nvPr>
        </p:nvSpPr>
        <p:spPr>
          <a:xfrm>
            <a:off x="0" y="4268437"/>
            <a:ext cx="5760000" cy="786166"/>
          </a:xfrm>
          <a:prstGeom prst="rect">
            <a:avLst/>
          </a:prstGeom>
          <a:solidFill>
            <a:schemeClr val="accent1">
              <a:alpha val="80000"/>
            </a:schemeClr>
          </a:solidFill>
        </p:spPr>
        <p:txBody>
          <a:bodyPr anchor="b"/>
          <a:lstStyle>
            <a:lvl1pPr>
              <a:defRPr sz="4400">
                <a:solidFill>
                  <a:srgbClr val="FFFFFF"/>
                </a:solidFill>
              </a:defRPr>
            </a:lvl1pPr>
          </a:lstStyle>
          <a:p>
            <a:r>
              <a:t>Title Text</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wo-line title">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37" name="Rectangle"/>
          <p:cNvSpPr/>
          <p:nvPr/>
        </p:nvSpPr>
        <p:spPr>
          <a:xfrm>
            <a:off x="0" y="4429130"/>
            <a:ext cx="6624638" cy="346078"/>
          </a:xfrm>
          <a:prstGeom prst="rect">
            <a:avLst/>
          </a:prstGeom>
          <a:solidFill>
            <a:srgbClr val="000000"/>
          </a:solidFill>
          <a:ln w="12700">
            <a:miter lim="400000"/>
          </a:ln>
        </p:spPr>
        <p:txBody>
          <a:bodyPr lIns="45718" tIns="45718" rIns="45718" bIns="45718" anchor="ctr"/>
          <a:lstStyle/>
          <a:p>
            <a:pPr algn="r">
              <a:spcBef>
                <a:spcPts val="1000"/>
              </a:spcBef>
              <a:defRPr sz="1600">
                <a:solidFill>
                  <a:schemeClr val="accent1"/>
                </a:solidFill>
                <a:latin typeface="+mj-lt"/>
                <a:ea typeface="+mj-ea"/>
                <a:cs typeface="+mj-cs"/>
                <a:sym typeface="Arial"/>
              </a:defRPr>
            </a:pPr>
            <a:endParaRPr/>
          </a:p>
        </p:txBody>
      </p:sp>
      <p:sp>
        <p:nvSpPr>
          <p:cNvPr id="38" name="Body Level One…"/>
          <p:cNvSpPr txBox="1">
            <a:spLocks noGrp="1"/>
          </p:cNvSpPr>
          <p:nvPr>
            <p:ph type="body" sz="quarter" idx="1"/>
          </p:nvPr>
        </p:nvSpPr>
        <p:spPr>
          <a:xfrm>
            <a:off x="0" y="4429130"/>
            <a:ext cx="5211763" cy="346078"/>
          </a:xfrm>
          <a:prstGeom prst="rect">
            <a:avLst/>
          </a:prstGeom>
        </p:spPr>
        <p:txBody>
          <a:bodyPr anchor="ctr"/>
          <a:lstStyle>
            <a:lvl1pPr marL="0" indent="0">
              <a:lnSpc>
                <a:spcPct val="100000"/>
              </a:lnSpc>
              <a:spcBef>
                <a:spcPts val="900"/>
              </a:spcBef>
              <a:buClrTx/>
              <a:buSzTx/>
              <a:buNone/>
              <a:defRPr sz="1600" b="1">
                <a:solidFill>
                  <a:srgbClr val="FFFFFF"/>
                </a:solidFill>
              </a:defRPr>
            </a:lvl1pPr>
            <a:lvl2pPr indent="0">
              <a:lnSpc>
                <a:spcPct val="100000"/>
              </a:lnSpc>
              <a:spcBef>
                <a:spcPts val="900"/>
              </a:spcBef>
              <a:buClrTx/>
              <a:buFontTx/>
              <a:defRPr sz="1600" b="1">
                <a:solidFill>
                  <a:srgbClr val="FFFFFF"/>
                </a:solidFill>
              </a:defRPr>
            </a:lvl2pPr>
            <a:lvl3pPr indent="0">
              <a:lnSpc>
                <a:spcPct val="100000"/>
              </a:lnSpc>
              <a:spcBef>
                <a:spcPts val="900"/>
              </a:spcBef>
              <a:buClrTx/>
              <a:buFontTx/>
              <a:defRPr sz="1600" b="1">
                <a:solidFill>
                  <a:srgbClr val="FFFFFF"/>
                </a:solidFill>
              </a:defRPr>
            </a:lvl3pPr>
            <a:lvl4pPr indent="0">
              <a:lnSpc>
                <a:spcPct val="100000"/>
              </a:lnSpc>
              <a:spcBef>
                <a:spcPts val="900"/>
              </a:spcBef>
              <a:buClrTx/>
              <a:buFontTx/>
              <a:defRPr sz="1600" b="1">
                <a:solidFill>
                  <a:srgbClr val="FFFFFF"/>
                </a:solidFill>
              </a:defRPr>
            </a:lvl4pPr>
            <a:lvl5pPr indent="0">
              <a:lnSpc>
                <a:spcPct val="100000"/>
              </a:lnSpc>
              <a:spcBef>
                <a:spcPts val="900"/>
              </a:spcBef>
              <a:buClrTx/>
              <a:buFontTx/>
              <a:defRPr sz="1600" b="1">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39"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sp>
        <p:nvSpPr>
          <p:cNvPr id="40" name="Title Text"/>
          <p:cNvSpPr txBox="1">
            <a:spLocks noGrp="1"/>
          </p:cNvSpPr>
          <p:nvPr>
            <p:ph type="title"/>
          </p:nvPr>
        </p:nvSpPr>
        <p:spPr>
          <a:xfrm>
            <a:off x="0" y="2857493"/>
            <a:ext cx="5760000" cy="786166"/>
          </a:xfrm>
          <a:prstGeom prst="rect">
            <a:avLst/>
          </a:prstGeom>
          <a:solidFill>
            <a:schemeClr val="accent1"/>
          </a:solidFill>
        </p:spPr>
        <p:txBody>
          <a:bodyPr anchor="b"/>
          <a:lstStyle>
            <a:lvl1pPr>
              <a:defRPr sz="4400">
                <a:solidFill>
                  <a:srgbClr val="FFFFFF"/>
                </a:solidFill>
              </a:defRPr>
            </a:lvl1pPr>
          </a:lstStyle>
          <a:p>
            <a:r>
              <a:t>Title Text</a:t>
            </a:r>
          </a:p>
        </p:txBody>
      </p:sp>
      <p:sp>
        <p:nvSpPr>
          <p:cNvPr id="41" name="CHANGE IN MASTER"/>
          <p:cNvSpPr/>
          <p:nvPr/>
        </p:nvSpPr>
        <p:spPr>
          <a:xfrm>
            <a:off x="-3" y="3812756"/>
            <a:ext cx="5601247" cy="616720"/>
          </a:xfrm>
          <a:prstGeom prst="rect">
            <a:avLst/>
          </a:prstGeom>
          <a:solidFill>
            <a:schemeClr val="accent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b">
            <a:spAutoFit/>
          </a:bodyPr>
          <a:lstStyle>
            <a:lvl1pPr>
              <a:defRPr sz="4400">
                <a:solidFill>
                  <a:srgbClr val="FFFFFF"/>
                </a:solidFill>
                <a:latin typeface="+mj-lt"/>
                <a:ea typeface="+mj-ea"/>
                <a:cs typeface="+mj-cs"/>
                <a:sym typeface="Arial"/>
              </a:defRPr>
            </a:lvl1pPr>
          </a:lstStyle>
          <a:p>
            <a:r>
              <a:t>CHANGE IN MASTER</a:t>
            </a:r>
          </a:p>
        </p:txBody>
      </p:sp>
      <p:sp>
        <p:nvSpPr>
          <p:cNvPr id="42"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wo-line title, transparent">
    <p:spTree>
      <p:nvGrpSpPr>
        <p:cNvPr id="1" name=""/>
        <p:cNvGrpSpPr/>
        <p:nvPr/>
      </p:nvGrpSpPr>
      <p:grpSpPr>
        <a:xfrm>
          <a:off x="0" y="0"/>
          <a:ext cx="0" cy="0"/>
          <a:chOff x="0" y="0"/>
          <a:chExt cx="0" cy="0"/>
        </a:xfrm>
      </p:grpSpPr>
      <p:pic>
        <p:nvPicPr>
          <p:cNvPr id="49" name="curtinPowerPointBGTitle" descr="curtinPowerPointBGTitle"/>
          <p:cNvPicPr>
            <a:picLocks noChangeAspect="1"/>
          </p:cNvPicPr>
          <p:nvPr/>
        </p:nvPicPr>
        <p:blipFill>
          <a:blip r:embed="rId2"/>
          <a:stretch>
            <a:fillRect/>
          </a:stretch>
        </p:blipFill>
        <p:spPr>
          <a:xfrm>
            <a:off x="0" y="0"/>
            <a:ext cx="9144000" cy="6858000"/>
          </a:xfrm>
          <a:prstGeom prst="rect">
            <a:avLst/>
          </a:prstGeom>
          <a:ln w="12700">
            <a:miter lim="400000"/>
          </a:ln>
        </p:spPr>
      </p:pic>
      <p:sp>
        <p:nvSpPr>
          <p:cNvPr id="50"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sp>
        <p:nvSpPr>
          <p:cNvPr id="51" name="Rectangle"/>
          <p:cNvSpPr/>
          <p:nvPr/>
        </p:nvSpPr>
        <p:spPr>
          <a:xfrm>
            <a:off x="0" y="4429130"/>
            <a:ext cx="6624638" cy="346078"/>
          </a:xfrm>
          <a:prstGeom prst="rect">
            <a:avLst/>
          </a:prstGeom>
          <a:solidFill>
            <a:srgbClr val="000000"/>
          </a:solidFill>
          <a:ln w="12700">
            <a:miter lim="400000"/>
          </a:ln>
        </p:spPr>
        <p:txBody>
          <a:bodyPr lIns="45718" tIns="45718" rIns="45718" bIns="45718" anchor="ctr"/>
          <a:lstStyle/>
          <a:p>
            <a:pPr algn="r">
              <a:spcBef>
                <a:spcPts val="1000"/>
              </a:spcBef>
              <a:defRPr sz="1600">
                <a:solidFill>
                  <a:schemeClr val="accent1"/>
                </a:solidFill>
                <a:latin typeface="+mj-lt"/>
                <a:ea typeface="+mj-ea"/>
                <a:cs typeface="+mj-cs"/>
                <a:sym typeface="Arial"/>
              </a:defRPr>
            </a:pPr>
            <a:endParaRPr/>
          </a:p>
        </p:txBody>
      </p:sp>
      <p:sp>
        <p:nvSpPr>
          <p:cNvPr id="52" name="Body Level One…"/>
          <p:cNvSpPr txBox="1">
            <a:spLocks noGrp="1"/>
          </p:cNvSpPr>
          <p:nvPr>
            <p:ph type="body" sz="quarter" idx="1"/>
          </p:nvPr>
        </p:nvSpPr>
        <p:spPr>
          <a:xfrm>
            <a:off x="0" y="4429130"/>
            <a:ext cx="5211763" cy="346078"/>
          </a:xfrm>
          <a:prstGeom prst="rect">
            <a:avLst/>
          </a:prstGeom>
        </p:spPr>
        <p:txBody>
          <a:bodyPr anchor="ctr"/>
          <a:lstStyle>
            <a:lvl1pPr marL="0" indent="0">
              <a:lnSpc>
                <a:spcPct val="100000"/>
              </a:lnSpc>
              <a:spcBef>
                <a:spcPts val="900"/>
              </a:spcBef>
              <a:buClrTx/>
              <a:buSzTx/>
              <a:buNone/>
              <a:defRPr sz="1600" b="1">
                <a:solidFill>
                  <a:srgbClr val="FFFFFF"/>
                </a:solidFill>
              </a:defRPr>
            </a:lvl1pPr>
            <a:lvl2pPr indent="0">
              <a:lnSpc>
                <a:spcPct val="100000"/>
              </a:lnSpc>
              <a:spcBef>
                <a:spcPts val="900"/>
              </a:spcBef>
              <a:buClrTx/>
              <a:buFontTx/>
              <a:defRPr sz="1600" b="1">
                <a:solidFill>
                  <a:srgbClr val="FFFFFF"/>
                </a:solidFill>
              </a:defRPr>
            </a:lvl2pPr>
            <a:lvl3pPr indent="0">
              <a:lnSpc>
                <a:spcPct val="100000"/>
              </a:lnSpc>
              <a:spcBef>
                <a:spcPts val="900"/>
              </a:spcBef>
              <a:buClrTx/>
              <a:buFontTx/>
              <a:defRPr sz="1600" b="1">
                <a:solidFill>
                  <a:srgbClr val="FFFFFF"/>
                </a:solidFill>
              </a:defRPr>
            </a:lvl3pPr>
            <a:lvl4pPr indent="0">
              <a:lnSpc>
                <a:spcPct val="100000"/>
              </a:lnSpc>
              <a:spcBef>
                <a:spcPts val="900"/>
              </a:spcBef>
              <a:buClrTx/>
              <a:buFontTx/>
              <a:defRPr sz="1600" b="1">
                <a:solidFill>
                  <a:srgbClr val="FFFFFF"/>
                </a:solidFill>
              </a:defRPr>
            </a:lvl4pPr>
            <a:lvl5pPr indent="0">
              <a:lnSpc>
                <a:spcPct val="100000"/>
              </a:lnSpc>
              <a:spcBef>
                <a:spcPts val="900"/>
              </a:spcBef>
              <a:buClrTx/>
              <a:buFontTx/>
              <a:defRPr sz="1600" b="1">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53" name="Title Text"/>
          <p:cNvSpPr txBox="1">
            <a:spLocks noGrp="1"/>
          </p:cNvSpPr>
          <p:nvPr>
            <p:ph type="title"/>
          </p:nvPr>
        </p:nvSpPr>
        <p:spPr>
          <a:xfrm>
            <a:off x="0" y="2857493"/>
            <a:ext cx="5760000" cy="786166"/>
          </a:xfrm>
          <a:prstGeom prst="rect">
            <a:avLst/>
          </a:prstGeom>
          <a:solidFill>
            <a:schemeClr val="accent1">
              <a:alpha val="80000"/>
            </a:schemeClr>
          </a:solidFill>
        </p:spPr>
        <p:txBody>
          <a:bodyPr anchor="b"/>
          <a:lstStyle>
            <a:lvl1pPr>
              <a:defRPr sz="4400">
                <a:solidFill>
                  <a:srgbClr val="FFFFFF"/>
                </a:solidFill>
              </a:defRPr>
            </a:lvl1pPr>
          </a:lstStyle>
          <a:p>
            <a:r>
              <a:t>Title Text</a:t>
            </a:r>
          </a:p>
        </p:txBody>
      </p:sp>
      <p:sp>
        <p:nvSpPr>
          <p:cNvPr id="54" name="CHANGE IN MASTER"/>
          <p:cNvSpPr/>
          <p:nvPr/>
        </p:nvSpPr>
        <p:spPr>
          <a:xfrm>
            <a:off x="-3" y="3812756"/>
            <a:ext cx="5601247" cy="616720"/>
          </a:xfrm>
          <a:prstGeom prst="rect">
            <a:avLst/>
          </a:prstGeom>
          <a:solidFill>
            <a:schemeClr val="accent1">
              <a:alpha val="80000"/>
            </a:schemeClr>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nchor="b">
            <a:spAutoFit/>
          </a:bodyPr>
          <a:lstStyle>
            <a:lvl1pPr>
              <a:defRPr sz="4400">
                <a:solidFill>
                  <a:srgbClr val="FFFFFF"/>
                </a:solidFill>
                <a:latin typeface="+mj-lt"/>
                <a:ea typeface="+mj-ea"/>
                <a:cs typeface="+mj-cs"/>
                <a:sym typeface="Arial"/>
              </a:defRPr>
            </a:lvl1pPr>
          </a:lstStyle>
          <a:p>
            <a:r>
              <a:t>CHANGE IN MASTER</a:t>
            </a:r>
          </a:p>
        </p:txBody>
      </p:sp>
      <p:sp>
        <p:nvSpPr>
          <p:cNvPr id="55"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and Content">
    <p:spTree>
      <p:nvGrpSpPr>
        <p:cNvPr id="1" name=""/>
        <p:cNvGrpSpPr/>
        <p:nvPr/>
      </p:nvGrpSpPr>
      <p:grpSpPr>
        <a:xfrm>
          <a:off x="0" y="0"/>
          <a:ext cx="0" cy="0"/>
          <a:chOff x="0" y="0"/>
          <a:chExt cx="0" cy="0"/>
        </a:xfrm>
      </p:grpSpPr>
      <p:sp>
        <p:nvSpPr>
          <p:cNvPr id="62" name="Title Text"/>
          <p:cNvSpPr txBox="1">
            <a:spLocks noGrp="1"/>
          </p:cNvSpPr>
          <p:nvPr>
            <p:ph type="title"/>
          </p:nvPr>
        </p:nvSpPr>
        <p:spPr>
          <a:prstGeom prst="rect">
            <a:avLst/>
          </a:prstGeom>
        </p:spPr>
        <p:txBody>
          <a:bodyPr/>
          <a:lstStyle/>
          <a:p>
            <a:r>
              <a:t>Title Text</a:t>
            </a:r>
          </a:p>
        </p:txBody>
      </p:sp>
      <p:sp>
        <p:nvSpPr>
          <p:cNvPr id="63"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64" name="Slide Number"/>
          <p:cNvSpPr txBox="1">
            <a:spLocks noGrp="1"/>
          </p:cNvSpPr>
          <p:nvPr>
            <p:ph type="sldNum" sz="quarter" idx="2"/>
          </p:nvPr>
        </p:nvSpPr>
        <p:spPr>
          <a:xfrm>
            <a:off x="4419600" y="6172200"/>
            <a:ext cx="2133600" cy="36830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Section Header">
    <p:spTree>
      <p:nvGrpSpPr>
        <p:cNvPr id="1" name=""/>
        <p:cNvGrpSpPr/>
        <p:nvPr/>
      </p:nvGrpSpPr>
      <p:grpSpPr>
        <a:xfrm>
          <a:off x="0" y="0"/>
          <a:ext cx="0" cy="0"/>
          <a:chOff x="0" y="0"/>
          <a:chExt cx="0" cy="0"/>
        </a:xfrm>
      </p:grpSpPr>
      <p:sp>
        <p:nvSpPr>
          <p:cNvPr id="71"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pic>
        <p:nvPicPr>
          <p:cNvPr id="72" name="curtinPowerPointBGContent-Alpha.gif" descr="curtinPowerPointBGContent-Alpha.gif"/>
          <p:cNvPicPr>
            <a:picLocks noChangeAspect="1"/>
          </p:cNvPicPr>
          <p:nvPr/>
        </p:nvPicPr>
        <p:blipFill>
          <a:blip r:embed="rId2"/>
          <a:stretch>
            <a:fillRect/>
          </a:stretch>
        </p:blipFill>
        <p:spPr>
          <a:xfrm>
            <a:off x="0" y="0"/>
            <a:ext cx="9144000" cy="6858000"/>
          </a:xfrm>
          <a:prstGeom prst="rect">
            <a:avLst/>
          </a:prstGeom>
          <a:ln w="12700">
            <a:miter lim="400000"/>
          </a:ln>
        </p:spPr>
      </p:pic>
      <p:sp>
        <p:nvSpPr>
          <p:cNvPr id="73" name="Title Text"/>
          <p:cNvSpPr txBox="1">
            <a:spLocks noGrp="1"/>
          </p:cNvSpPr>
          <p:nvPr>
            <p:ph type="title"/>
          </p:nvPr>
        </p:nvSpPr>
        <p:spPr>
          <a:xfrm>
            <a:off x="722312" y="4406900"/>
            <a:ext cx="7772401" cy="1362075"/>
          </a:xfrm>
          <a:prstGeom prst="rect">
            <a:avLst/>
          </a:prstGeom>
        </p:spPr>
        <p:txBody>
          <a:bodyPr/>
          <a:lstStyle>
            <a:lvl1pPr>
              <a:defRPr sz="4000" b="1" cap="all"/>
            </a:lvl1pPr>
          </a:lstStyle>
          <a:p>
            <a:r>
              <a:t>Title Text</a:t>
            </a:r>
          </a:p>
        </p:txBody>
      </p:sp>
      <p:sp>
        <p:nvSpPr>
          <p:cNvPr id="74" name="Body Level One…"/>
          <p:cNvSpPr txBox="1">
            <a:spLocks noGrp="1"/>
          </p:cNvSpPr>
          <p:nvPr>
            <p:ph type="body" sz="quarter" idx="1"/>
          </p:nvPr>
        </p:nvSpPr>
        <p:spPr>
          <a:xfrm>
            <a:off x="722312" y="2906713"/>
            <a:ext cx="7772401" cy="1500190"/>
          </a:xfrm>
          <a:prstGeom prst="rect">
            <a:avLst/>
          </a:prstGeom>
        </p:spPr>
        <p:txBody>
          <a:bodyPr anchor="b"/>
          <a:lstStyle>
            <a:lvl1pPr marL="0" indent="0">
              <a:spcBef>
                <a:spcPts val="700"/>
              </a:spcBef>
              <a:buClrTx/>
              <a:buSzTx/>
              <a:buNone/>
              <a:defRPr sz="2000"/>
            </a:lvl1pPr>
            <a:lvl2pPr indent="0">
              <a:spcBef>
                <a:spcPts val="700"/>
              </a:spcBef>
              <a:buClrTx/>
              <a:buFontTx/>
              <a:defRPr sz="2000"/>
            </a:lvl2pPr>
            <a:lvl3pPr indent="0">
              <a:spcBef>
                <a:spcPts val="700"/>
              </a:spcBef>
              <a:buClrTx/>
              <a:buFontTx/>
              <a:defRPr sz="2000"/>
            </a:lvl3pPr>
            <a:lvl4pPr indent="0">
              <a:spcBef>
                <a:spcPts val="700"/>
              </a:spcBef>
              <a:buClrTx/>
              <a:buFontTx/>
              <a:defRPr sz="2000"/>
            </a:lvl4pPr>
            <a:lvl5pPr indent="0">
              <a:spcBef>
                <a:spcPts val="700"/>
              </a:spcBef>
              <a:buClrTx/>
              <a:buFontTx/>
              <a:defRPr sz="2000"/>
            </a:lvl5pPr>
          </a:lstStyle>
          <a:p>
            <a:r>
              <a:t>Body Level One</a:t>
            </a:r>
          </a:p>
          <a:p>
            <a:pPr lvl="1"/>
            <a:r>
              <a:t>Body Level Two</a:t>
            </a:r>
          </a:p>
          <a:p>
            <a:pPr lvl="2"/>
            <a:r>
              <a:t>Body Level Three</a:t>
            </a:r>
          </a:p>
          <a:p>
            <a:pPr lvl="3"/>
            <a:r>
              <a:t>Body Level Four</a:t>
            </a:r>
          </a:p>
          <a:p>
            <a:pPr lvl="4"/>
            <a:r>
              <a:t>Body Level Five</a:t>
            </a:r>
          </a:p>
        </p:txBody>
      </p:sp>
      <p:sp>
        <p:nvSpPr>
          <p:cNvPr id="75"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Two Content">
    <p:spTree>
      <p:nvGrpSpPr>
        <p:cNvPr id="1" name=""/>
        <p:cNvGrpSpPr/>
        <p:nvPr/>
      </p:nvGrpSpPr>
      <p:grpSpPr>
        <a:xfrm>
          <a:off x="0" y="0"/>
          <a:ext cx="0" cy="0"/>
          <a:chOff x="0" y="0"/>
          <a:chExt cx="0" cy="0"/>
        </a:xfrm>
      </p:grpSpPr>
      <p:sp>
        <p:nvSpPr>
          <p:cNvPr id="82"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pic>
        <p:nvPicPr>
          <p:cNvPr id="83" name="curtinPowerPointBGContent-Alpha.gif" descr="curtinPowerPointBGContent-Alpha.gif"/>
          <p:cNvPicPr>
            <a:picLocks noChangeAspect="1"/>
          </p:cNvPicPr>
          <p:nvPr/>
        </p:nvPicPr>
        <p:blipFill>
          <a:blip r:embed="rId2"/>
          <a:stretch>
            <a:fillRect/>
          </a:stretch>
        </p:blipFill>
        <p:spPr>
          <a:xfrm>
            <a:off x="0" y="0"/>
            <a:ext cx="9144000" cy="6858000"/>
          </a:xfrm>
          <a:prstGeom prst="rect">
            <a:avLst/>
          </a:prstGeom>
          <a:ln w="12700">
            <a:miter lim="400000"/>
          </a:ln>
        </p:spPr>
      </p:pic>
      <p:sp>
        <p:nvSpPr>
          <p:cNvPr id="84" name="Title Text"/>
          <p:cNvSpPr txBox="1">
            <a:spLocks noGrp="1"/>
          </p:cNvSpPr>
          <p:nvPr>
            <p:ph type="title"/>
          </p:nvPr>
        </p:nvSpPr>
        <p:spPr>
          <a:xfrm>
            <a:off x="468312" y="560387"/>
            <a:ext cx="8207376" cy="996951"/>
          </a:xfrm>
          <a:prstGeom prst="rect">
            <a:avLst/>
          </a:prstGeom>
        </p:spPr>
        <p:txBody>
          <a:bodyPr/>
          <a:lstStyle/>
          <a:p>
            <a:r>
              <a:t>Title Text</a:t>
            </a:r>
          </a:p>
        </p:txBody>
      </p:sp>
      <p:sp>
        <p:nvSpPr>
          <p:cNvPr id="85" name="Body Level One…"/>
          <p:cNvSpPr txBox="1">
            <a:spLocks noGrp="1"/>
          </p:cNvSpPr>
          <p:nvPr>
            <p:ph type="body" sz="half" idx="1"/>
          </p:nvPr>
        </p:nvSpPr>
        <p:spPr>
          <a:xfrm>
            <a:off x="457200" y="1600200"/>
            <a:ext cx="4038600" cy="4349750"/>
          </a:xfrm>
          <a:prstGeom prst="rect">
            <a:avLst/>
          </a:prstGeom>
        </p:spPr>
        <p:txBody>
          <a:bodyPr/>
          <a:lstStyle>
            <a:lvl1pPr>
              <a:spcBef>
                <a:spcPts val="1000"/>
              </a:spcBef>
              <a:defRPr sz="2800"/>
            </a:lvl1pPr>
            <a:lvl2pPr indent="0">
              <a:spcBef>
                <a:spcPts val="1000"/>
              </a:spcBef>
              <a:defRPr sz="2800"/>
            </a:lvl2pPr>
            <a:lvl3pPr indent="0">
              <a:spcBef>
                <a:spcPts val="1000"/>
              </a:spcBef>
              <a:defRPr sz="2800"/>
            </a:lvl3pPr>
            <a:lvl4pPr indent="0">
              <a:spcBef>
                <a:spcPts val="1000"/>
              </a:spcBef>
              <a:defRPr sz="2800"/>
            </a:lvl4pPr>
            <a:lvl5pPr indent="0">
              <a:spcBef>
                <a:spcPts val="1000"/>
              </a:spcBef>
              <a:defRPr sz="2800"/>
            </a:lvl5pPr>
          </a:lstStyle>
          <a:p>
            <a:r>
              <a:t>Body Level One</a:t>
            </a:r>
          </a:p>
          <a:p>
            <a:pPr lvl="1"/>
            <a:r>
              <a:t>Body Level Two</a:t>
            </a:r>
          </a:p>
          <a:p>
            <a:pPr lvl="2"/>
            <a:r>
              <a:t>Body Level Three</a:t>
            </a:r>
          </a:p>
          <a:p>
            <a:pPr lvl="3"/>
            <a:r>
              <a:t>Body Level Four</a:t>
            </a:r>
          </a:p>
          <a:p>
            <a:pPr lvl="4"/>
            <a:r>
              <a:t>Body Level Five</a:t>
            </a:r>
          </a:p>
        </p:txBody>
      </p:sp>
      <p:sp>
        <p:nvSpPr>
          <p:cNvPr id="86"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Comparison">
    <p:spTree>
      <p:nvGrpSpPr>
        <p:cNvPr id="1" name=""/>
        <p:cNvGrpSpPr/>
        <p:nvPr/>
      </p:nvGrpSpPr>
      <p:grpSpPr>
        <a:xfrm>
          <a:off x="0" y="0"/>
          <a:ext cx="0" cy="0"/>
          <a:chOff x="0" y="0"/>
          <a:chExt cx="0" cy="0"/>
        </a:xfrm>
      </p:grpSpPr>
      <p:sp>
        <p:nvSpPr>
          <p:cNvPr id="93"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pic>
        <p:nvPicPr>
          <p:cNvPr id="94" name="curtinPowerPointBGContent-Alpha.gif" descr="curtinPowerPointBGContent-Alpha.gif"/>
          <p:cNvPicPr>
            <a:picLocks noChangeAspect="1"/>
          </p:cNvPicPr>
          <p:nvPr/>
        </p:nvPicPr>
        <p:blipFill>
          <a:blip r:embed="rId2"/>
          <a:stretch>
            <a:fillRect/>
          </a:stretch>
        </p:blipFill>
        <p:spPr>
          <a:xfrm>
            <a:off x="0" y="0"/>
            <a:ext cx="9144000" cy="6858000"/>
          </a:xfrm>
          <a:prstGeom prst="rect">
            <a:avLst/>
          </a:prstGeom>
          <a:ln w="12700">
            <a:miter lim="400000"/>
          </a:ln>
        </p:spPr>
      </p:pic>
      <p:sp>
        <p:nvSpPr>
          <p:cNvPr id="95" name="Title Text"/>
          <p:cNvSpPr txBox="1">
            <a:spLocks noGrp="1"/>
          </p:cNvSpPr>
          <p:nvPr>
            <p:ph type="title"/>
          </p:nvPr>
        </p:nvSpPr>
        <p:spPr>
          <a:xfrm>
            <a:off x="457200" y="274638"/>
            <a:ext cx="8229600" cy="1143001"/>
          </a:xfrm>
          <a:prstGeom prst="rect">
            <a:avLst/>
          </a:prstGeom>
        </p:spPr>
        <p:txBody>
          <a:bodyPr/>
          <a:lstStyle/>
          <a:p>
            <a:r>
              <a:t>Title Text</a:t>
            </a:r>
          </a:p>
        </p:txBody>
      </p:sp>
      <p:sp>
        <p:nvSpPr>
          <p:cNvPr id="96" name="Body Level One…"/>
          <p:cNvSpPr txBox="1">
            <a:spLocks noGrp="1"/>
          </p:cNvSpPr>
          <p:nvPr>
            <p:ph type="body" sz="quarter" idx="1"/>
          </p:nvPr>
        </p:nvSpPr>
        <p:spPr>
          <a:xfrm>
            <a:off x="457200" y="1535112"/>
            <a:ext cx="4040188" cy="639763"/>
          </a:xfrm>
          <a:prstGeom prst="rect">
            <a:avLst/>
          </a:prstGeom>
        </p:spPr>
        <p:txBody>
          <a:bodyPr anchor="b"/>
          <a:lstStyle>
            <a:lvl1pPr marL="0" indent="0">
              <a:buClrTx/>
              <a:buSzTx/>
              <a:buNone/>
              <a:defRPr b="1"/>
            </a:lvl1pPr>
            <a:lvl2pPr indent="0">
              <a:buClrTx/>
              <a:buFontTx/>
              <a:defRPr b="1"/>
            </a:lvl2pPr>
            <a:lvl3pPr indent="0">
              <a:buClrTx/>
              <a:buFontTx/>
              <a:defRPr b="1"/>
            </a:lvl3pPr>
            <a:lvl4pPr indent="0">
              <a:buClrTx/>
              <a:buFontTx/>
              <a:defRPr b="1"/>
            </a:lvl4pPr>
            <a:lvl5pPr indent="0">
              <a:buClrTx/>
              <a:buFontTx/>
              <a:defRPr b="1"/>
            </a:lvl5pPr>
          </a:lstStyle>
          <a:p>
            <a:r>
              <a:t>Body Level One</a:t>
            </a:r>
          </a:p>
          <a:p>
            <a:pPr lvl="1"/>
            <a:r>
              <a:t>Body Level Two</a:t>
            </a:r>
          </a:p>
          <a:p>
            <a:pPr lvl="2"/>
            <a:r>
              <a:t>Body Level Three</a:t>
            </a:r>
          </a:p>
          <a:p>
            <a:pPr lvl="3"/>
            <a:r>
              <a:t>Body Level Four</a:t>
            </a:r>
          </a:p>
          <a:p>
            <a:pPr lvl="4"/>
            <a:r>
              <a:t>Body Level Five</a:t>
            </a:r>
          </a:p>
        </p:txBody>
      </p:sp>
      <p:sp>
        <p:nvSpPr>
          <p:cNvPr id="97" name="Rectangle"/>
          <p:cNvSpPr>
            <a:spLocks noGrp="1"/>
          </p:cNvSpPr>
          <p:nvPr>
            <p:ph type="body" sz="quarter" idx="13"/>
          </p:nvPr>
        </p:nvSpPr>
        <p:spPr>
          <a:xfrm>
            <a:off x="4645025" y="1535112"/>
            <a:ext cx="4041775" cy="639765"/>
          </a:xfrm>
          <a:prstGeom prst="rect">
            <a:avLst/>
          </a:prstGeom>
        </p:spPr>
        <p:txBody>
          <a:bodyPr anchor="b"/>
          <a:lstStyle/>
          <a:p>
            <a:endParaRPr/>
          </a:p>
        </p:txBody>
      </p:sp>
      <p:sp>
        <p:nvSpPr>
          <p:cNvPr id="98"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Title Only">
    <p:spTree>
      <p:nvGrpSpPr>
        <p:cNvPr id="1" name=""/>
        <p:cNvGrpSpPr/>
        <p:nvPr/>
      </p:nvGrpSpPr>
      <p:grpSpPr>
        <a:xfrm>
          <a:off x="0" y="0"/>
          <a:ext cx="0" cy="0"/>
          <a:chOff x="0" y="0"/>
          <a:chExt cx="0" cy="0"/>
        </a:xfrm>
      </p:grpSpPr>
      <p:sp>
        <p:nvSpPr>
          <p:cNvPr id="105" name="Curtin University is a trademark of Curtin University of Technology…"/>
          <p:cNvSpPr txBox="1"/>
          <p:nvPr/>
        </p:nvSpPr>
        <p:spPr>
          <a:xfrm>
            <a:off x="468311"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pic>
        <p:nvPicPr>
          <p:cNvPr id="106" name="curtinPowerPointBGContent-Alpha.gif" descr="curtinPowerPointBGContent-Alpha.gif"/>
          <p:cNvPicPr>
            <a:picLocks noChangeAspect="1"/>
          </p:cNvPicPr>
          <p:nvPr/>
        </p:nvPicPr>
        <p:blipFill>
          <a:blip r:embed="rId2"/>
          <a:stretch>
            <a:fillRect/>
          </a:stretch>
        </p:blipFill>
        <p:spPr>
          <a:xfrm>
            <a:off x="0" y="0"/>
            <a:ext cx="9144000" cy="6858000"/>
          </a:xfrm>
          <a:prstGeom prst="rect">
            <a:avLst/>
          </a:prstGeom>
          <a:ln w="12700">
            <a:miter lim="400000"/>
          </a:ln>
        </p:spPr>
      </p:pic>
      <p:sp>
        <p:nvSpPr>
          <p:cNvPr id="107" name="Title Text"/>
          <p:cNvSpPr txBox="1">
            <a:spLocks noGrp="1"/>
          </p:cNvSpPr>
          <p:nvPr>
            <p:ph type="title"/>
          </p:nvPr>
        </p:nvSpPr>
        <p:spPr>
          <a:xfrm>
            <a:off x="468312" y="560387"/>
            <a:ext cx="8207376" cy="996951"/>
          </a:xfrm>
          <a:prstGeom prst="rect">
            <a:avLst/>
          </a:prstGeom>
        </p:spPr>
        <p:txBody>
          <a:bodyPr/>
          <a:lstStyle/>
          <a:p>
            <a:r>
              <a:t>Title Text</a:t>
            </a:r>
          </a:p>
        </p:txBody>
      </p:sp>
      <p:sp>
        <p:nvSpPr>
          <p:cNvPr id="108" name="Slide Number"/>
          <p:cNvSpPr txBox="1">
            <a:spLocks noGrp="1"/>
          </p:cNvSpPr>
          <p:nvPr>
            <p:ph type="sldNum" sz="quarter" idx="2"/>
          </p:nvPr>
        </p:nvSpPr>
        <p:spPr>
          <a:xfrm>
            <a:off x="6279548" y="6224225"/>
            <a:ext cx="273652" cy="264251"/>
          </a:xfrm>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gif"/><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Curtin University is a trademark of Curtin University of Technology…"/>
          <p:cNvSpPr txBox="1"/>
          <p:nvPr/>
        </p:nvSpPr>
        <p:spPr>
          <a:xfrm>
            <a:off x="468312" y="6302375"/>
            <a:ext cx="2230389" cy="1499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p>
            <a:pPr>
              <a:defRPr sz="600">
                <a:solidFill>
                  <a:srgbClr val="969696"/>
                </a:solidFill>
                <a:latin typeface="+mj-lt"/>
                <a:ea typeface="+mj-ea"/>
                <a:cs typeface="+mj-cs"/>
                <a:sym typeface="Arial"/>
              </a:defRPr>
            </a:pPr>
            <a:r>
              <a:t>Curtin University is a trademark of Curtin University of Technology</a:t>
            </a:r>
          </a:p>
          <a:p>
            <a:pPr>
              <a:defRPr sz="600">
                <a:solidFill>
                  <a:srgbClr val="969696"/>
                </a:solidFill>
                <a:latin typeface="+mj-lt"/>
                <a:ea typeface="+mj-ea"/>
                <a:cs typeface="+mj-cs"/>
                <a:sym typeface="Arial"/>
              </a:defRPr>
            </a:pPr>
            <a:r>
              <a:t>CRICOS Provider Code 00301J</a:t>
            </a:r>
          </a:p>
        </p:txBody>
      </p:sp>
      <p:pic>
        <p:nvPicPr>
          <p:cNvPr id="3" name="curtinPowerPointBGContent-Alpha.gif" descr="curtinPowerPointBGContent-Alpha.gif"/>
          <p:cNvPicPr>
            <a:picLocks noChangeAspect="1"/>
          </p:cNvPicPr>
          <p:nvPr userDrawn="1"/>
        </p:nvPicPr>
        <p:blipFill>
          <a:blip r:embed="rId20"/>
          <a:stretch>
            <a:fillRect/>
          </a:stretch>
        </p:blipFill>
        <p:spPr>
          <a:xfrm>
            <a:off x="0" y="0"/>
            <a:ext cx="9144000" cy="6858000"/>
          </a:xfrm>
          <a:prstGeom prst="rect">
            <a:avLst/>
          </a:prstGeom>
          <a:ln w="12700">
            <a:miter lim="400000"/>
          </a:ln>
        </p:spPr>
      </p:pic>
      <p:sp>
        <p:nvSpPr>
          <p:cNvPr id="4" name="Title Text"/>
          <p:cNvSpPr txBox="1">
            <a:spLocks noGrp="1"/>
          </p:cNvSpPr>
          <p:nvPr>
            <p:ph type="title"/>
          </p:nvPr>
        </p:nvSpPr>
        <p:spPr>
          <a:xfrm>
            <a:off x="468312" y="560387"/>
            <a:ext cx="8207376" cy="99695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r>
              <a:t>Title Text</a:t>
            </a:r>
          </a:p>
        </p:txBody>
      </p:sp>
      <p:sp>
        <p:nvSpPr>
          <p:cNvPr id="5" name="Body Level One…"/>
          <p:cNvSpPr txBox="1">
            <a:spLocks noGrp="1"/>
          </p:cNvSpPr>
          <p:nvPr>
            <p:ph type="body" idx="1"/>
          </p:nvPr>
        </p:nvSpPr>
        <p:spPr>
          <a:xfrm>
            <a:off x="457200" y="1600200"/>
            <a:ext cx="8229600" cy="434975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ormAutofit/>
          </a:bodyPr>
          <a:lstStyle/>
          <a:p>
            <a:r>
              <a:t>Body Level One</a:t>
            </a:r>
          </a:p>
          <a:p>
            <a:pPr lvl="1"/>
            <a:r>
              <a:t>Body Level Two</a:t>
            </a:r>
          </a:p>
          <a:p>
            <a:pPr lvl="2"/>
            <a:r>
              <a:t>Body Level Three</a:t>
            </a:r>
          </a:p>
          <a:p>
            <a:pPr lvl="3"/>
            <a:r>
              <a:t>Body Level Four</a:t>
            </a:r>
          </a:p>
          <a:p>
            <a:pPr lvl="4"/>
            <a:r>
              <a:t>Body Level Five</a:t>
            </a:r>
          </a:p>
        </p:txBody>
      </p:sp>
      <p:sp>
        <p:nvSpPr>
          <p:cNvPr id="6" name="INSYS5002 - Introduction to Visual C#"/>
          <p:cNvSpPr txBox="1"/>
          <p:nvPr/>
        </p:nvSpPr>
        <p:spPr>
          <a:xfrm>
            <a:off x="468312" y="6143725"/>
            <a:ext cx="1514838" cy="15388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0" tIns="0" rIns="0" bIns="0">
            <a:spAutoFit/>
          </a:bodyPr>
          <a:lstStyle>
            <a:lvl1pPr>
              <a:defRPr sz="1200">
                <a:solidFill>
                  <a:srgbClr val="666666"/>
                </a:solidFill>
                <a:latin typeface="+mj-lt"/>
                <a:ea typeface="+mj-ea"/>
                <a:cs typeface="+mj-cs"/>
                <a:sym typeface="Arial"/>
              </a:defRPr>
            </a:lvl1pPr>
          </a:lstStyle>
          <a:p>
            <a:r>
              <a:rPr sz="1000" dirty="0"/>
              <a:t>ISY</a:t>
            </a:r>
            <a:r>
              <a:rPr lang="en-AU" sz="1000" dirty="0"/>
              <a:t>S</a:t>
            </a:r>
            <a:r>
              <a:rPr sz="1000" dirty="0"/>
              <a:t>S2</a:t>
            </a:r>
            <a:r>
              <a:rPr lang="en-AU" sz="1000" dirty="0"/>
              <a:t>001</a:t>
            </a:r>
            <a:r>
              <a:rPr sz="1000" dirty="0"/>
              <a:t> </a:t>
            </a:r>
            <a:r>
              <a:rPr lang="en-AU" sz="1000" dirty="0"/>
              <a:t>– Visualisation</a:t>
            </a:r>
            <a:endParaRPr sz="1000"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transition spd="med"/>
  <p:txStyles>
    <p:titleStyle>
      <a:lvl1pPr marL="0" marR="0" indent="0" algn="l" defTabSz="914400" latinLnBrk="0">
        <a:lnSpc>
          <a:spcPct val="100000"/>
        </a:lnSpc>
        <a:spcBef>
          <a:spcPts val="0"/>
        </a:spcBef>
        <a:spcAft>
          <a:spcPts val="0"/>
        </a:spcAft>
        <a:buClrTx/>
        <a:buSzTx/>
        <a:buFontTx/>
        <a:buNone/>
        <a:tabLst/>
        <a:defRPr sz="3200" b="0" i="0" u="none" strike="noStrike" cap="none" spc="0" baseline="0">
          <a:solidFill>
            <a:schemeClr val="accent4">
              <a:lumOff val="20882"/>
            </a:schemeClr>
          </a:solidFill>
          <a:uFillTx/>
          <a:latin typeface="+mj-lt"/>
          <a:ea typeface="+mj-ea"/>
          <a:cs typeface="+mj-cs"/>
          <a:sym typeface="Arial"/>
        </a:defRPr>
      </a:lvl1pPr>
      <a:lvl2pPr marL="0" marR="0" indent="0" algn="l" defTabSz="914400" latinLnBrk="0">
        <a:lnSpc>
          <a:spcPct val="100000"/>
        </a:lnSpc>
        <a:spcBef>
          <a:spcPts val="0"/>
        </a:spcBef>
        <a:spcAft>
          <a:spcPts val="0"/>
        </a:spcAft>
        <a:buClrTx/>
        <a:buSzTx/>
        <a:buFontTx/>
        <a:buNone/>
        <a:tabLst/>
        <a:defRPr sz="3200" b="0" i="0" u="none" strike="noStrike" cap="none" spc="0" baseline="0">
          <a:solidFill>
            <a:schemeClr val="accent4">
              <a:lumOff val="20882"/>
            </a:schemeClr>
          </a:solidFill>
          <a:uFillTx/>
          <a:latin typeface="+mj-lt"/>
          <a:ea typeface="+mj-ea"/>
          <a:cs typeface="+mj-cs"/>
          <a:sym typeface="Arial"/>
        </a:defRPr>
      </a:lvl2pPr>
      <a:lvl3pPr marL="0" marR="0" indent="0" algn="l" defTabSz="914400" latinLnBrk="0">
        <a:lnSpc>
          <a:spcPct val="100000"/>
        </a:lnSpc>
        <a:spcBef>
          <a:spcPts val="0"/>
        </a:spcBef>
        <a:spcAft>
          <a:spcPts val="0"/>
        </a:spcAft>
        <a:buClrTx/>
        <a:buSzTx/>
        <a:buFontTx/>
        <a:buNone/>
        <a:tabLst/>
        <a:defRPr sz="3200" b="0" i="0" u="none" strike="noStrike" cap="none" spc="0" baseline="0">
          <a:solidFill>
            <a:schemeClr val="accent4">
              <a:lumOff val="20882"/>
            </a:schemeClr>
          </a:solidFill>
          <a:uFillTx/>
          <a:latin typeface="+mj-lt"/>
          <a:ea typeface="+mj-ea"/>
          <a:cs typeface="+mj-cs"/>
          <a:sym typeface="Arial"/>
        </a:defRPr>
      </a:lvl3pPr>
      <a:lvl4pPr marL="0" marR="0" indent="0" algn="l" defTabSz="914400" latinLnBrk="0">
        <a:lnSpc>
          <a:spcPct val="100000"/>
        </a:lnSpc>
        <a:spcBef>
          <a:spcPts val="0"/>
        </a:spcBef>
        <a:spcAft>
          <a:spcPts val="0"/>
        </a:spcAft>
        <a:buClrTx/>
        <a:buSzTx/>
        <a:buFontTx/>
        <a:buNone/>
        <a:tabLst/>
        <a:defRPr sz="3200" b="0" i="0" u="none" strike="noStrike" cap="none" spc="0" baseline="0">
          <a:solidFill>
            <a:schemeClr val="accent4">
              <a:lumOff val="20882"/>
            </a:schemeClr>
          </a:solidFill>
          <a:uFillTx/>
          <a:latin typeface="+mj-lt"/>
          <a:ea typeface="+mj-ea"/>
          <a:cs typeface="+mj-cs"/>
          <a:sym typeface="Arial"/>
        </a:defRPr>
      </a:lvl4pPr>
      <a:lvl5pPr marL="0" marR="0" indent="0" algn="l" defTabSz="914400" latinLnBrk="0">
        <a:lnSpc>
          <a:spcPct val="100000"/>
        </a:lnSpc>
        <a:spcBef>
          <a:spcPts val="0"/>
        </a:spcBef>
        <a:spcAft>
          <a:spcPts val="0"/>
        </a:spcAft>
        <a:buClrTx/>
        <a:buSzTx/>
        <a:buFontTx/>
        <a:buNone/>
        <a:tabLst/>
        <a:defRPr sz="3200" b="0" i="0" u="none" strike="noStrike" cap="none" spc="0" baseline="0">
          <a:solidFill>
            <a:schemeClr val="accent4">
              <a:lumOff val="20882"/>
            </a:schemeClr>
          </a:solidFill>
          <a:uFillTx/>
          <a:latin typeface="+mj-lt"/>
          <a:ea typeface="+mj-ea"/>
          <a:cs typeface="+mj-cs"/>
          <a:sym typeface="Arial"/>
        </a:defRPr>
      </a:lvl5pPr>
      <a:lvl6pPr marL="0" marR="0" indent="457200" algn="l" defTabSz="914400" latinLnBrk="0">
        <a:lnSpc>
          <a:spcPct val="100000"/>
        </a:lnSpc>
        <a:spcBef>
          <a:spcPts val="0"/>
        </a:spcBef>
        <a:spcAft>
          <a:spcPts val="0"/>
        </a:spcAft>
        <a:buClrTx/>
        <a:buSzTx/>
        <a:buFontTx/>
        <a:buNone/>
        <a:tabLst/>
        <a:defRPr sz="3200" b="0" i="0" u="none" strike="noStrike" cap="none" spc="0" baseline="0">
          <a:solidFill>
            <a:schemeClr val="accent4">
              <a:lumOff val="20882"/>
            </a:schemeClr>
          </a:solidFill>
          <a:uFillTx/>
          <a:latin typeface="+mj-lt"/>
          <a:ea typeface="+mj-ea"/>
          <a:cs typeface="+mj-cs"/>
          <a:sym typeface="Arial"/>
        </a:defRPr>
      </a:lvl6pPr>
      <a:lvl7pPr marL="0" marR="0" indent="914400" algn="l" defTabSz="914400" latinLnBrk="0">
        <a:lnSpc>
          <a:spcPct val="100000"/>
        </a:lnSpc>
        <a:spcBef>
          <a:spcPts val="0"/>
        </a:spcBef>
        <a:spcAft>
          <a:spcPts val="0"/>
        </a:spcAft>
        <a:buClrTx/>
        <a:buSzTx/>
        <a:buFontTx/>
        <a:buNone/>
        <a:tabLst/>
        <a:defRPr sz="3200" b="0" i="0" u="none" strike="noStrike" cap="none" spc="0" baseline="0">
          <a:solidFill>
            <a:schemeClr val="accent4">
              <a:lumOff val="20882"/>
            </a:schemeClr>
          </a:solidFill>
          <a:uFillTx/>
          <a:latin typeface="+mj-lt"/>
          <a:ea typeface="+mj-ea"/>
          <a:cs typeface="+mj-cs"/>
          <a:sym typeface="Arial"/>
        </a:defRPr>
      </a:lvl7pPr>
      <a:lvl8pPr marL="0" marR="0" indent="1371600" algn="l" defTabSz="914400" latinLnBrk="0">
        <a:lnSpc>
          <a:spcPct val="100000"/>
        </a:lnSpc>
        <a:spcBef>
          <a:spcPts val="0"/>
        </a:spcBef>
        <a:spcAft>
          <a:spcPts val="0"/>
        </a:spcAft>
        <a:buClrTx/>
        <a:buSzTx/>
        <a:buFontTx/>
        <a:buNone/>
        <a:tabLst/>
        <a:defRPr sz="3200" b="0" i="0" u="none" strike="noStrike" cap="none" spc="0" baseline="0">
          <a:solidFill>
            <a:schemeClr val="accent4">
              <a:lumOff val="20882"/>
            </a:schemeClr>
          </a:solidFill>
          <a:uFillTx/>
          <a:latin typeface="+mj-lt"/>
          <a:ea typeface="+mj-ea"/>
          <a:cs typeface="+mj-cs"/>
          <a:sym typeface="Arial"/>
        </a:defRPr>
      </a:lvl8pPr>
      <a:lvl9pPr marL="0" marR="0" indent="1828800" algn="l" defTabSz="914400" latinLnBrk="0">
        <a:lnSpc>
          <a:spcPct val="100000"/>
        </a:lnSpc>
        <a:spcBef>
          <a:spcPts val="0"/>
        </a:spcBef>
        <a:spcAft>
          <a:spcPts val="0"/>
        </a:spcAft>
        <a:buClrTx/>
        <a:buSzTx/>
        <a:buFontTx/>
        <a:buNone/>
        <a:tabLst/>
        <a:defRPr sz="3200" b="0" i="0" u="none" strike="noStrike" cap="none" spc="0" baseline="0">
          <a:solidFill>
            <a:schemeClr val="accent4">
              <a:lumOff val="20882"/>
            </a:schemeClr>
          </a:solidFill>
          <a:uFillTx/>
          <a:latin typeface="+mj-lt"/>
          <a:ea typeface="+mj-ea"/>
          <a:cs typeface="+mj-cs"/>
          <a:sym typeface="Arial"/>
        </a:defRPr>
      </a:lvl9pPr>
    </p:titleStyle>
    <p:bodyStyle>
      <a:lvl1pPr marL="266700" marR="0" indent="-266700" algn="l" defTabSz="914400" latinLnBrk="0">
        <a:lnSpc>
          <a:spcPct val="110000"/>
        </a:lnSpc>
        <a:spcBef>
          <a:spcPts val="800"/>
        </a:spcBef>
        <a:spcAft>
          <a:spcPts val="0"/>
        </a:spcAft>
        <a:buClr>
          <a:schemeClr val="accent1"/>
        </a:buClr>
        <a:buSzPct val="100000"/>
        <a:buFontTx/>
        <a:buChar char="▪"/>
        <a:tabLst/>
        <a:defRPr sz="2400" b="0" i="0" u="none" strike="noStrike" cap="none" spc="0" baseline="0">
          <a:solidFill>
            <a:srgbClr val="333333"/>
          </a:solidFill>
          <a:uFillTx/>
          <a:latin typeface="+mj-lt"/>
          <a:ea typeface="+mj-ea"/>
          <a:cs typeface="+mj-cs"/>
          <a:sym typeface="Arial"/>
        </a:defRPr>
      </a:lvl1pPr>
      <a:lvl2pPr marL="0" marR="0" indent="538162" algn="l" defTabSz="914400" latinLnBrk="0">
        <a:lnSpc>
          <a:spcPct val="110000"/>
        </a:lnSpc>
        <a:spcBef>
          <a:spcPts val="800"/>
        </a:spcBef>
        <a:spcAft>
          <a:spcPts val="0"/>
        </a:spcAft>
        <a:buClr>
          <a:schemeClr val="accent1"/>
        </a:buClr>
        <a:buSzTx/>
        <a:buFont typeface="Wingdings"/>
        <a:buNone/>
        <a:tabLst/>
        <a:defRPr sz="2400" b="0" i="0" u="none" strike="noStrike" cap="none" spc="0" baseline="0">
          <a:solidFill>
            <a:srgbClr val="333333"/>
          </a:solidFill>
          <a:uFillTx/>
          <a:latin typeface="+mj-lt"/>
          <a:ea typeface="+mj-ea"/>
          <a:cs typeface="+mj-cs"/>
          <a:sym typeface="Arial"/>
        </a:defRPr>
      </a:lvl2pPr>
      <a:lvl3pPr marL="0" marR="0" indent="985837" algn="l" defTabSz="914400" latinLnBrk="0">
        <a:lnSpc>
          <a:spcPct val="110000"/>
        </a:lnSpc>
        <a:spcBef>
          <a:spcPts val="800"/>
        </a:spcBef>
        <a:spcAft>
          <a:spcPts val="0"/>
        </a:spcAft>
        <a:buClr>
          <a:schemeClr val="accent1"/>
        </a:buClr>
        <a:buSzTx/>
        <a:buFont typeface="Wingdings"/>
        <a:buNone/>
        <a:tabLst/>
        <a:defRPr sz="2400" b="0" i="0" u="none" strike="noStrike" cap="none" spc="0" baseline="0">
          <a:solidFill>
            <a:srgbClr val="333333"/>
          </a:solidFill>
          <a:uFillTx/>
          <a:latin typeface="+mj-lt"/>
          <a:ea typeface="+mj-ea"/>
          <a:cs typeface="+mj-cs"/>
          <a:sym typeface="Arial"/>
        </a:defRPr>
      </a:lvl3pPr>
      <a:lvl4pPr marL="0" marR="0" indent="1433512" algn="l" defTabSz="914400" latinLnBrk="0">
        <a:lnSpc>
          <a:spcPct val="110000"/>
        </a:lnSpc>
        <a:spcBef>
          <a:spcPts val="800"/>
        </a:spcBef>
        <a:spcAft>
          <a:spcPts val="0"/>
        </a:spcAft>
        <a:buClr>
          <a:schemeClr val="accent1"/>
        </a:buClr>
        <a:buSzTx/>
        <a:buFont typeface="Wingdings"/>
        <a:buNone/>
        <a:tabLst/>
        <a:defRPr sz="2400" b="0" i="0" u="none" strike="noStrike" cap="none" spc="0" baseline="0">
          <a:solidFill>
            <a:srgbClr val="333333"/>
          </a:solidFill>
          <a:uFillTx/>
          <a:latin typeface="+mj-lt"/>
          <a:ea typeface="+mj-ea"/>
          <a:cs typeface="+mj-cs"/>
          <a:sym typeface="Arial"/>
        </a:defRPr>
      </a:lvl4pPr>
      <a:lvl5pPr marL="0" marR="0" indent="1790700" algn="l" defTabSz="914400" latinLnBrk="0">
        <a:lnSpc>
          <a:spcPct val="110000"/>
        </a:lnSpc>
        <a:spcBef>
          <a:spcPts val="800"/>
        </a:spcBef>
        <a:spcAft>
          <a:spcPts val="0"/>
        </a:spcAft>
        <a:buClr>
          <a:schemeClr val="accent1"/>
        </a:buClr>
        <a:buSzTx/>
        <a:buFont typeface="Wingdings"/>
        <a:buNone/>
        <a:tabLst/>
        <a:defRPr sz="2400" b="0" i="0" u="none" strike="noStrike" cap="none" spc="0" baseline="0">
          <a:solidFill>
            <a:srgbClr val="333333"/>
          </a:solidFill>
          <a:uFillTx/>
          <a:latin typeface="+mj-lt"/>
          <a:ea typeface="+mj-ea"/>
          <a:cs typeface="+mj-cs"/>
          <a:sym typeface="Arial"/>
        </a:defRPr>
      </a:lvl5pPr>
      <a:lvl6pPr marL="0" marR="0" indent="2247900" algn="l" defTabSz="914400" latinLnBrk="0">
        <a:lnSpc>
          <a:spcPct val="110000"/>
        </a:lnSpc>
        <a:spcBef>
          <a:spcPts val="800"/>
        </a:spcBef>
        <a:spcAft>
          <a:spcPts val="0"/>
        </a:spcAft>
        <a:buClr>
          <a:schemeClr val="accent1"/>
        </a:buClr>
        <a:buSzTx/>
        <a:buFont typeface="Wingdings"/>
        <a:buNone/>
        <a:tabLst/>
        <a:defRPr sz="2400" b="0" i="0" u="none" strike="noStrike" cap="none" spc="0" baseline="0">
          <a:solidFill>
            <a:srgbClr val="333333"/>
          </a:solidFill>
          <a:uFillTx/>
          <a:latin typeface="+mj-lt"/>
          <a:ea typeface="+mj-ea"/>
          <a:cs typeface="+mj-cs"/>
          <a:sym typeface="Arial"/>
        </a:defRPr>
      </a:lvl6pPr>
      <a:lvl7pPr marL="0" marR="0" indent="2705100" algn="l" defTabSz="914400" latinLnBrk="0">
        <a:lnSpc>
          <a:spcPct val="110000"/>
        </a:lnSpc>
        <a:spcBef>
          <a:spcPts val="800"/>
        </a:spcBef>
        <a:spcAft>
          <a:spcPts val="0"/>
        </a:spcAft>
        <a:buClr>
          <a:schemeClr val="accent1"/>
        </a:buClr>
        <a:buSzTx/>
        <a:buFont typeface="Wingdings"/>
        <a:buNone/>
        <a:tabLst/>
        <a:defRPr sz="2400" b="0" i="0" u="none" strike="noStrike" cap="none" spc="0" baseline="0">
          <a:solidFill>
            <a:srgbClr val="333333"/>
          </a:solidFill>
          <a:uFillTx/>
          <a:latin typeface="+mj-lt"/>
          <a:ea typeface="+mj-ea"/>
          <a:cs typeface="+mj-cs"/>
          <a:sym typeface="Arial"/>
        </a:defRPr>
      </a:lvl7pPr>
      <a:lvl8pPr marL="0" marR="0" indent="3162300" algn="l" defTabSz="914400" latinLnBrk="0">
        <a:lnSpc>
          <a:spcPct val="110000"/>
        </a:lnSpc>
        <a:spcBef>
          <a:spcPts val="800"/>
        </a:spcBef>
        <a:spcAft>
          <a:spcPts val="0"/>
        </a:spcAft>
        <a:buClr>
          <a:schemeClr val="accent1"/>
        </a:buClr>
        <a:buSzTx/>
        <a:buFont typeface="Wingdings"/>
        <a:buNone/>
        <a:tabLst/>
        <a:defRPr sz="2400" b="0" i="0" u="none" strike="noStrike" cap="none" spc="0" baseline="0">
          <a:solidFill>
            <a:srgbClr val="333333"/>
          </a:solidFill>
          <a:uFillTx/>
          <a:latin typeface="+mj-lt"/>
          <a:ea typeface="+mj-ea"/>
          <a:cs typeface="+mj-cs"/>
          <a:sym typeface="Arial"/>
        </a:defRPr>
      </a:lvl8pPr>
      <a:lvl9pPr marL="0" marR="0" indent="3619500" algn="l" defTabSz="914400" latinLnBrk="0">
        <a:lnSpc>
          <a:spcPct val="110000"/>
        </a:lnSpc>
        <a:spcBef>
          <a:spcPts val="800"/>
        </a:spcBef>
        <a:spcAft>
          <a:spcPts val="0"/>
        </a:spcAft>
        <a:buClr>
          <a:schemeClr val="accent1"/>
        </a:buClr>
        <a:buSzTx/>
        <a:buFont typeface="Wingdings"/>
        <a:buNone/>
        <a:tabLst/>
        <a:defRPr sz="2400" b="0" i="0" u="none" strike="noStrike" cap="none" spc="0" baseline="0">
          <a:solidFill>
            <a:srgbClr val="333333"/>
          </a:solidFill>
          <a:uFillTx/>
          <a:latin typeface="+mj-lt"/>
          <a:ea typeface="+mj-ea"/>
          <a:cs typeface="+mj-cs"/>
          <a:sym typeface="Arial"/>
        </a:defRPr>
      </a:lvl9pPr>
    </p:bodyStyle>
    <p:otherStyle>
      <a:lvl1pPr marL="0" marR="0" indent="0" algn="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1pPr>
      <a:lvl2pPr marL="0" marR="0" indent="457200" algn="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2pPr>
      <a:lvl3pPr marL="0" marR="0" indent="914400" algn="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3pPr>
      <a:lvl4pPr marL="0" marR="0" indent="1371600" algn="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4pPr>
      <a:lvl5pPr marL="0" marR="0" indent="1828800" algn="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5pPr>
      <a:lvl6pPr marL="0" marR="0" indent="2286000" algn="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6pPr>
      <a:lvl7pPr marL="0" marR="0" indent="2743200" algn="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7pPr>
      <a:lvl8pPr marL="0" marR="0" indent="3200400" algn="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8pPr>
      <a:lvl9pPr marL="0" marR="0" indent="3657600" algn="r" defTabSz="914400" latinLnBrk="0">
        <a:lnSpc>
          <a:spcPct val="100000"/>
        </a:lnSpc>
        <a:spcBef>
          <a:spcPts val="0"/>
        </a:spcBef>
        <a:spcAft>
          <a:spcPts val="0"/>
        </a:spcAft>
        <a:buClrTx/>
        <a:buSzTx/>
        <a:buFontTx/>
        <a:buNone/>
        <a:tabLst/>
        <a:defRPr sz="1200" b="0" i="0" u="none" strike="noStrike" cap="none" spc="0" baseline="0">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6000" r="-6000"/>
          </a:stretch>
        </a:blipFill>
        <a:effectLst/>
      </p:bgPr>
    </p:bg>
    <p:spTree>
      <p:nvGrpSpPr>
        <p:cNvPr id="1" name=""/>
        <p:cNvGrpSpPr/>
        <p:nvPr/>
      </p:nvGrpSpPr>
      <p:grpSpPr>
        <a:xfrm>
          <a:off x="0" y="0"/>
          <a:ext cx="0" cy="0"/>
          <a:chOff x="0" y="0"/>
          <a:chExt cx="0" cy="0"/>
        </a:xfrm>
      </p:grpSpPr>
      <p:sp>
        <p:nvSpPr>
          <p:cNvPr id="200" name="ISYS5002 Lecture 1, Department of Information Systems"/>
          <p:cNvSpPr txBox="1">
            <a:spLocks noGrp="1"/>
          </p:cNvSpPr>
          <p:nvPr>
            <p:ph type="body" sz="quarter" idx="1"/>
          </p:nvPr>
        </p:nvSpPr>
        <p:spPr>
          <a:xfrm>
            <a:off x="69850" y="5054603"/>
            <a:ext cx="5211763" cy="346078"/>
          </a:xfrm>
          <a:prstGeom prst="rect">
            <a:avLst/>
          </a:prstGeom>
        </p:spPr>
        <p:txBody>
          <a:bodyPr/>
          <a:lstStyle>
            <a:lvl1pPr defTabSz="704087">
              <a:spcBef>
                <a:spcPts val="700"/>
              </a:spcBef>
              <a:defRPr sz="1200"/>
            </a:lvl1pPr>
          </a:lstStyle>
          <a:p>
            <a:r>
              <a:rPr dirty="0"/>
              <a:t>ISYS2</a:t>
            </a:r>
            <a:r>
              <a:rPr lang="en-AU" dirty="0"/>
              <a:t>001</a:t>
            </a:r>
            <a:r>
              <a:rPr dirty="0"/>
              <a:t>, </a:t>
            </a:r>
            <a:r>
              <a:rPr lang="en-AU" dirty="0"/>
              <a:t>School of Marketing and Management</a:t>
            </a:r>
            <a:endParaRPr dirty="0"/>
          </a:p>
        </p:txBody>
      </p:sp>
      <p:sp>
        <p:nvSpPr>
          <p:cNvPr id="201" name="Introduction to Visual C#"/>
          <p:cNvSpPr txBox="1">
            <a:spLocks noGrp="1"/>
          </p:cNvSpPr>
          <p:nvPr>
            <p:ph type="title"/>
          </p:nvPr>
        </p:nvSpPr>
        <p:spPr>
          <a:xfrm>
            <a:off x="12700" y="4268437"/>
            <a:ext cx="5760000" cy="786166"/>
          </a:xfrm>
          <a:prstGeom prst="rect">
            <a:avLst/>
          </a:prstGeom>
        </p:spPr>
        <p:txBody>
          <a:bodyPr>
            <a:normAutofit/>
          </a:bodyPr>
          <a:lstStyle>
            <a:lvl1pPr defTabSz="768094">
              <a:defRPr sz="3600"/>
            </a:lvl1pPr>
          </a:lstStyle>
          <a:p>
            <a:r>
              <a:rPr lang="en-AU" dirty="0"/>
              <a:t>Visualisations</a:t>
            </a:r>
            <a:endParaRPr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icon&#10;&#10;Description automatically generated">
            <a:extLst>
              <a:ext uri="{FF2B5EF4-FFF2-40B4-BE49-F238E27FC236}">
                <a16:creationId xmlns:a16="http://schemas.microsoft.com/office/drawing/2014/main" id="{49944B7B-9C80-BB48-87B1-3064AE7CDA79}"/>
              </a:ext>
            </a:extLst>
          </p:cNvPr>
          <p:cNvPicPr>
            <a:picLocks noChangeAspect="1"/>
          </p:cNvPicPr>
          <p:nvPr/>
        </p:nvPicPr>
        <p:blipFill rotWithShape="1">
          <a:blip r:embed="rId2">
            <a:extLst>
              <a:ext uri="{28A0092B-C50C-407E-A947-70E740481C1C}">
                <a14:useLocalDpi xmlns:a14="http://schemas.microsoft.com/office/drawing/2010/main" val="0"/>
              </a:ext>
            </a:extLst>
          </a:blip>
          <a:srcRect t="11289" b="6223"/>
          <a:stretch/>
        </p:blipFill>
        <p:spPr>
          <a:xfrm>
            <a:off x="1028700" y="1226287"/>
            <a:ext cx="7086600" cy="4672237"/>
          </a:xfrm>
          <a:prstGeom prst="rect">
            <a:avLst/>
          </a:prstGeom>
        </p:spPr>
      </p:pic>
      <p:sp>
        <p:nvSpPr>
          <p:cNvPr id="2" name="Title 1">
            <a:extLst>
              <a:ext uri="{FF2B5EF4-FFF2-40B4-BE49-F238E27FC236}">
                <a16:creationId xmlns:a16="http://schemas.microsoft.com/office/drawing/2014/main" id="{21015429-639F-BE48-9679-AAF243FDBBC4}"/>
              </a:ext>
            </a:extLst>
          </p:cNvPr>
          <p:cNvSpPr>
            <a:spLocks noGrp="1"/>
          </p:cNvSpPr>
          <p:nvPr>
            <p:ph type="title"/>
          </p:nvPr>
        </p:nvSpPr>
        <p:spPr/>
        <p:txBody>
          <a:bodyPr/>
          <a:lstStyle/>
          <a:p>
            <a:r>
              <a:rPr lang="en-AU" dirty="0"/>
              <a:t>Ranking</a:t>
            </a:r>
          </a:p>
        </p:txBody>
      </p:sp>
      <p:sp>
        <p:nvSpPr>
          <p:cNvPr id="6" name="TextBox 5">
            <a:extLst>
              <a:ext uri="{FF2B5EF4-FFF2-40B4-BE49-F238E27FC236}">
                <a16:creationId xmlns:a16="http://schemas.microsoft.com/office/drawing/2014/main" id="{DA597C4A-8B74-2840-9375-F64F2C1C57F3}"/>
              </a:ext>
            </a:extLst>
          </p:cNvPr>
          <p:cNvSpPr txBox="1"/>
          <p:nvPr/>
        </p:nvSpPr>
        <p:spPr>
          <a:xfrm>
            <a:off x="468312" y="5782457"/>
            <a:ext cx="3465047" cy="369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r>
              <a:rPr lang="en-AU" dirty="0"/>
              <a:t>https://python-graph-</a:t>
            </a:r>
            <a:r>
              <a:rPr lang="en-AU" dirty="0" err="1"/>
              <a:t>gallery.com</a:t>
            </a:r>
            <a:r>
              <a:rPr lang="en-AU" dirty="0"/>
              <a:t>/</a:t>
            </a:r>
            <a:endParaRPr kumimoji="0" lang="en-AU" sz="1800" b="0" i="0" u="none" strike="noStrike" cap="none" spc="0" normalizeH="0" baseline="0" dirty="0">
              <a:ln>
                <a:noFill/>
              </a:ln>
              <a:solidFill>
                <a:srgbClr val="333333"/>
              </a:solidFill>
              <a:effectLst/>
              <a:uFillTx/>
              <a:latin typeface="+mn-lt"/>
              <a:ea typeface="+mn-ea"/>
              <a:cs typeface="+mn-cs"/>
              <a:sym typeface="Helvetica"/>
            </a:endParaRPr>
          </a:p>
        </p:txBody>
      </p:sp>
    </p:spTree>
    <p:extLst>
      <p:ext uri="{BB962C8B-B14F-4D97-AF65-F5344CB8AC3E}">
        <p14:creationId xmlns:p14="http://schemas.microsoft.com/office/powerpoint/2010/main" val="4093417367"/>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C44F17-371F-C746-BAC2-ACECDFC8EC0F}"/>
              </a:ext>
            </a:extLst>
          </p:cNvPr>
          <p:cNvSpPr>
            <a:spLocks noGrp="1"/>
          </p:cNvSpPr>
          <p:nvPr>
            <p:ph type="title"/>
          </p:nvPr>
        </p:nvSpPr>
        <p:spPr/>
        <p:txBody>
          <a:bodyPr/>
          <a:lstStyle/>
          <a:p>
            <a:r>
              <a:rPr lang="en-AU" dirty="0"/>
              <a:t>Part of Whole</a:t>
            </a:r>
          </a:p>
        </p:txBody>
      </p:sp>
      <p:pic>
        <p:nvPicPr>
          <p:cNvPr id="5" name="Picture 4" descr="Shape&#10;&#10;Description automatically generated">
            <a:extLst>
              <a:ext uri="{FF2B5EF4-FFF2-40B4-BE49-F238E27FC236}">
                <a16:creationId xmlns:a16="http://schemas.microsoft.com/office/drawing/2014/main" id="{5ADD164A-7A8F-C54A-81CA-37B3E477F759}"/>
              </a:ext>
            </a:extLst>
          </p:cNvPr>
          <p:cNvPicPr>
            <a:picLocks noChangeAspect="1"/>
          </p:cNvPicPr>
          <p:nvPr/>
        </p:nvPicPr>
        <p:blipFill rotWithShape="1">
          <a:blip r:embed="rId2">
            <a:extLst>
              <a:ext uri="{28A0092B-C50C-407E-A947-70E740481C1C}">
                <a14:useLocalDpi xmlns:a14="http://schemas.microsoft.com/office/drawing/2010/main" val="0"/>
              </a:ext>
            </a:extLst>
          </a:blip>
          <a:srcRect t="12910"/>
          <a:stretch/>
        </p:blipFill>
        <p:spPr>
          <a:xfrm>
            <a:off x="1066800" y="1300766"/>
            <a:ext cx="7010400" cy="4634337"/>
          </a:xfrm>
          <a:prstGeom prst="rect">
            <a:avLst/>
          </a:prstGeom>
        </p:spPr>
      </p:pic>
      <p:sp>
        <p:nvSpPr>
          <p:cNvPr id="6" name="TextBox 5">
            <a:extLst>
              <a:ext uri="{FF2B5EF4-FFF2-40B4-BE49-F238E27FC236}">
                <a16:creationId xmlns:a16="http://schemas.microsoft.com/office/drawing/2014/main" id="{7F21E011-C065-8C4D-9DD8-F9E26F48996B}"/>
              </a:ext>
            </a:extLst>
          </p:cNvPr>
          <p:cNvSpPr txBox="1"/>
          <p:nvPr/>
        </p:nvSpPr>
        <p:spPr>
          <a:xfrm>
            <a:off x="468312" y="5782457"/>
            <a:ext cx="3465047" cy="369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r>
              <a:rPr lang="en-AU" dirty="0"/>
              <a:t>https://python-graph-</a:t>
            </a:r>
            <a:r>
              <a:rPr lang="en-AU" dirty="0" err="1"/>
              <a:t>gallery.com</a:t>
            </a:r>
            <a:r>
              <a:rPr lang="en-AU" dirty="0"/>
              <a:t>/</a:t>
            </a:r>
            <a:endParaRPr kumimoji="0" lang="en-AU" sz="1800" b="0" i="0" u="none" strike="noStrike" cap="none" spc="0" normalizeH="0" baseline="0" dirty="0">
              <a:ln>
                <a:noFill/>
              </a:ln>
              <a:solidFill>
                <a:srgbClr val="333333"/>
              </a:solidFill>
              <a:effectLst/>
              <a:uFillTx/>
              <a:latin typeface="+mn-lt"/>
              <a:ea typeface="+mn-ea"/>
              <a:cs typeface="+mn-cs"/>
              <a:sym typeface="Helvetica"/>
            </a:endParaRPr>
          </a:p>
        </p:txBody>
      </p:sp>
    </p:spTree>
    <p:extLst>
      <p:ext uri="{BB962C8B-B14F-4D97-AF65-F5344CB8AC3E}">
        <p14:creationId xmlns:p14="http://schemas.microsoft.com/office/powerpoint/2010/main" val="2946500160"/>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B307D-3DFB-CA4B-9F7D-D1F220EC0F29}"/>
              </a:ext>
            </a:extLst>
          </p:cNvPr>
          <p:cNvSpPr>
            <a:spLocks noGrp="1"/>
          </p:cNvSpPr>
          <p:nvPr>
            <p:ph type="title"/>
          </p:nvPr>
        </p:nvSpPr>
        <p:spPr/>
        <p:txBody>
          <a:bodyPr/>
          <a:lstStyle/>
          <a:p>
            <a:r>
              <a:rPr lang="en-AU" dirty="0"/>
              <a:t>Evolution</a:t>
            </a:r>
          </a:p>
        </p:txBody>
      </p:sp>
      <p:pic>
        <p:nvPicPr>
          <p:cNvPr id="5" name="Picture 4" descr="Graphical user interface, application&#10;&#10;Description automatically generated with medium confidence">
            <a:extLst>
              <a:ext uri="{FF2B5EF4-FFF2-40B4-BE49-F238E27FC236}">
                <a16:creationId xmlns:a16="http://schemas.microsoft.com/office/drawing/2014/main" id="{3CACDAF7-C85D-684A-BD5A-1C5A18F57A2A}"/>
              </a:ext>
            </a:extLst>
          </p:cNvPr>
          <p:cNvPicPr>
            <a:picLocks noChangeAspect="1"/>
          </p:cNvPicPr>
          <p:nvPr/>
        </p:nvPicPr>
        <p:blipFill rotWithShape="1">
          <a:blip r:embed="rId2">
            <a:extLst>
              <a:ext uri="{28A0092B-C50C-407E-A947-70E740481C1C}">
                <a14:useLocalDpi xmlns:a14="http://schemas.microsoft.com/office/drawing/2010/main" val="0"/>
              </a:ext>
            </a:extLst>
          </a:blip>
          <a:srcRect t="11831" b="7179"/>
          <a:stretch/>
        </p:blipFill>
        <p:spPr>
          <a:xfrm>
            <a:off x="1055888" y="1300766"/>
            <a:ext cx="7289800" cy="4597757"/>
          </a:xfrm>
          <a:prstGeom prst="rect">
            <a:avLst/>
          </a:prstGeom>
        </p:spPr>
      </p:pic>
      <p:sp>
        <p:nvSpPr>
          <p:cNvPr id="6" name="TextBox 5">
            <a:extLst>
              <a:ext uri="{FF2B5EF4-FFF2-40B4-BE49-F238E27FC236}">
                <a16:creationId xmlns:a16="http://schemas.microsoft.com/office/drawing/2014/main" id="{EE55AAEA-4425-7649-9FCC-41725145E74D}"/>
              </a:ext>
            </a:extLst>
          </p:cNvPr>
          <p:cNvSpPr txBox="1"/>
          <p:nvPr/>
        </p:nvSpPr>
        <p:spPr>
          <a:xfrm>
            <a:off x="468312" y="5782457"/>
            <a:ext cx="3465047" cy="369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r>
              <a:rPr lang="en-AU" dirty="0"/>
              <a:t>https://python-graph-</a:t>
            </a:r>
            <a:r>
              <a:rPr lang="en-AU" dirty="0" err="1"/>
              <a:t>gallery.com</a:t>
            </a:r>
            <a:r>
              <a:rPr lang="en-AU" dirty="0"/>
              <a:t>/</a:t>
            </a:r>
            <a:endParaRPr kumimoji="0" lang="en-AU" sz="1800" b="0" i="0" u="none" strike="noStrike" cap="none" spc="0" normalizeH="0" baseline="0" dirty="0">
              <a:ln>
                <a:noFill/>
              </a:ln>
              <a:solidFill>
                <a:srgbClr val="333333"/>
              </a:solidFill>
              <a:effectLst/>
              <a:uFillTx/>
              <a:latin typeface="+mn-lt"/>
              <a:ea typeface="+mn-ea"/>
              <a:cs typeface="+mn-cs"/>
              <a:sym typeface="Helvetica"/>
            </a:endParaRPr>
          </a:p>
        </p:txBody>
      </p:sp>
    </p:spTree>
    <p:extLst>
      <p:ext uri="{BB962C8B-B14F-4D97-AF65-F5344CB8AC3E}">
        <p14:creationId xmlns:p14="http://schemas.microsoft.com/office/powerpoint/2010/main" val="4026134842"/>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8F6BB1-9746-6D42-B9A3-C5D16E66B8AC}"/>
              </a:ext>
            </a:extLst>
          </p:cNvPr>
          <p:cNvSpPr>
            <a:spLocks noGrp="1"/>
          </p:cNvSpPr>
          <p:nvPr>
            <p:ph type="title"/>
          </p:nvPr>
        </p:nvSpPr>
        <p:spPr/>
        <p:txBody>
          <a:bodyPr/>
          <a:lstStyle/>
          <a:p>
            <a:r>
              <a:rPr lang="en-AU" dirty="0"/>
              <a:t>Map</a:t>
            </a:r>
          </a:p>
        </p:txBody>
      </p:sp>
      <p:pic>
        <p:nvPicPr>
          <p:cNvPr id="5" name="Picture 4" descr="Diagram, circle&#10;&#10;Description automatically generated with medium confidence">
            <a:extLst>
              <a:ext uri="{FF2B5EF4-FFF2-40B4-BE49-F238E27FC236}">
                <a16:creationId xmlns:a16="http://schemas.microsoft.com/office/drawing/2014/main" id="{F840CBAE-D66E-754A-B16C-692BD2B37DE4}"/>
              </a:ext>
            </a:extLst>
          </p:cNvPr>
          <p:cNvPicPr>
            <a:picLocks noChangeAspect="1"/>
          </p:cNvPicPr>
          <p:nvPr/>
        </p:nvPicPr>
        <p:blipFill rotWithShape="1">
          <a:blip r:embed="rId2">
            <a:extLst>
              <a:ext uri="{28A0092B-C50C-407E-A947-70E740481C1C}">
                <a14:useLocalDpi xmlns:a14="http://schemas.microsoft.com/office/drawing/2010/main" val="0"/>
              </a:ext>
            </a:extLst>
          </a:blip>
          <a:srcRect t="13317" b="5192"/>
          <a:stretch/>
        </p:blipFill>
        <p:spPr>
          <a:xfrm>
            <a:off x="957419" y="1313644"/>
            <a:ext cx="7023100" cy="4584789"/>
          </a:xfrm>
          <a:prstGeom prst="rect">
            <a:avLst/>
          </a:prstGeom>
        </p:spPr>
      </p:pic>
      <p:sp>
        <p:nvSpPr>
          <p:cNvPr id="6" name="TextBox 5">
            <a:extLst>
              <a:ext uri="{FF2B5EF4-FFF2-40B4-BE49-F238E27FC236}">
                <a16:creationId xmlns:a16="http://schemas.microsoft.com/office/drawing/2014/main" id="{22A8A642-A5DC-304F-8A78-4BC1C5C274A1}"/>
              </a:ext>
            </a:extLst>
          </p:cNvPr>
          <p:cNvSpPr txBox="1"/>
          <p:nvPr/>
        </p:nvSpPr>
        <p:spPr>
          <a:xfrm>
            <a:off x="468312" y="5782457"/>
            <a:ext cx="3465047" cy="369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r>
              <a:rPr lang="en-AU" dirty="0"/>
              <a:t>https://python-graph-</a:t>
            </a:r>
            <a:r>
              <a:rPr lang="en-AU" dirty="0" err="1"/>
              <a:t>gallery.com</a:t>
            </a:r>
            <a:r>
              <a:rPr lang="en-AU" dirty="0"/>
              <a:t>/</a:t>
            </a:r>
            <a:endParaRPr kumimoji="0" lang="en-AU" sz="1800" b="0" i="0" u="none" strike="noStrike" cap="none" spc="0" normalizeH="0" baseline="0" dirty="0">
              <a:ln>
                <a:noFill/>
              </a:ln>
              <a:solidFill>
                <a:srgbClr val="333333"/>
              </a:solidFill>
              <a:effectLst/>
              <a:uFillTx/>
              <a:latin typeface="+mn-lt"/>
              <a:ea typeface="+mn-ea"/>
              <a:cs typeface="+mn-cs"/>
              <a:sym typeface="Helvetica"/>
            </a:endParaRPr>
          </a:p>
        </p:txBody>
      </p:sp>
    </p:spTree>
    <p:extLst>
      <p:ext uri="{BB962C8B-B14F-4D97-AF65-F5344CB8AC3E}">
        <p14:creationId xmlns:p14="http://schemas.microsoft.com/office/powerpoint/2010/main" val="801877351"/>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C3621-866F-324D-9769-0471C3806B0F}"/>
              </a:ext>
            </a:extLst>
          </p:cNvPr>
          <p:cNvSpPr>
            <a:spLocks noGrp="1"/>
          </p:cNvSpPr>
          <p:nvPr>
            <p:ph type="title"/>
          </p:nvPr>
        </p:nvSpPr>
        <p:spPr/>
        <p:txBody>
          <a:bodyPr/>
          <a:lstStyle/>
          <a:p>
            <a:r>
              <a:rPr lang="en-AU" dirty="0"/>
              <a:t>Flow</a:t>
            </a:r>
          </a:p>
        </p:txBody>
      </p:sp>
      <p:pic>
        <p:nvPicPr>
          <p:cNvPr id="5" name="Picture 4" descr="Diagram&#10;&#10;Description automatically generated with medium confidence">
            <a:extLst>
              <a:ext uri="{FF2B5EF4-FFF2-40B4-BE49-F238E27FC236}">
                <a16:creationId xmlns:a16="http://schemas.microsoft.com/office/drawing/2014/main" id="{6B5BDB9A-B04C-1742-9B22-3FBA8F52B9A4}"/>
              </a:ext>
            </a:extLst>
          </p:cNvPr>
          <p:cNvPicPr>
            <a:picLocks noChangeAspect="1"/>
          </p:cNvPicPr>
          <p:nvPr/>
        </p:nvPicPr>
        <p:blipFill rotWithShape="1">
          <a:blip r:embed="rId2">
            <a:extLst>
              <a:ext uri="{28A0092B-C50C-407E-A947-70E740481C1C}">
                <a14:useLocalDpi xmlns:a14="http://schemas.microsoft.com/office/drawing/2010/main" val="0"/>
              </a:ext>
            </a:extLst>
          </a:blip>
          <a:srcRect t="11269" b="7110"/>
          <a:stretch/>
        </p:blipFill>
        <p:spPr>
          <a:xfrm>
            <a:off x="1145505" y="1197735"/>
            <a:ext cx="7213600" cy="4675031"/>
          </a:xfrm>
          <a:prstGeom prst="rect">
            <a:avLst/>
          </a:prstGeom>
        </p:spPr>
      </p:pic>
      <p:sp>
        <p:nvSpPr>
          <p:cNvPr id="6" name="TextBox 5">
            <a:extLst>
              <a:ext uri="{FF2B5EF4-FFF2-40B4-BE49-F238E27FC236}">
                <a16:creationId xmlns:a16="http://schemas.microsoft.com/office/drawing/2014/main" id="{668B04EA-E9BB-5C49-B2FA-E037436FB869}"/>
              </a:ext>
            </a:extLst>
          </p:cNvPr>
          <p:cNvSpPr txBox="1"/>
          <p:nvPr/>
        </p:nvSpPr>
        <p:spPr>
          <a:xfrm>
            <a:off x="468312" y="5782457"/>
            <a:ext cx="3465047" cy="369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r>
              <a:rPr lang="en-AU" dirty="0"/>
              <a:t>https://python-graph-</a:t>
            </a:r>
            <a:r>
              <a:rPr lang="en-AU" dirty="0" err="1"/>
              <a:t>gallery.com</a:t>
            </a:r>
            <a:r>
              <a:rPr lang="en-AU" dirty="0"/>
              <a:t>/</a:t>
            </a:r>
            <a:endParaRPr kumimoji="0" lang="en-AU" sz="1800" b="0" i="0" u="none" strike="noStrike" cap="none" spc="0" normalizeH="0" baseline="0" dirty="0">
              <a:ln>
                <a:noFill/>
              </a:ln>
              <a:solidFill>
                <a:srgbClr val="333333"/>
              </a:solidFill>
              <a:effectLst/>
              <a:uFillTx/>
              <a:latin typeface="+mn-lt"/>
              <a:ea typeface="+mn-ea"/>
              <a:cs typeface="+mn-cs"/>
              <a:sym typeface="Helvetica"/>
            </a:endParaRPr>
          </a:p>
        </p:txBody>
      </p:sp>
    </p:spTree>
    <p:extLst>
      <p:ext uri="{BB962C8B-B14F-4D97-AF65-F5344CB8AC3E}">
        <p14:creationId xmlns:p14="http://schemas.microsoft.com/office/powerpoint/2010/main" val="906659575"/>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CFDA39-36DC-BE41-83C9-9D7736D65089}"/>
              </a:ext>
            </a:extLst>
          </p:cNvPr>
          <p:cNvSpPr>
            <a:spLocks noGrp="1"/>
          </p:cNvSpPr>
          <p:nvPr>
            <p:ph type="title"/>
          </p:nvPr>
        </p:nvSpPr>
        <p:spPr/>
        <p:txBody>
          <a:bodyPr/>
          <a:lstStyle/>
          <a:p>
            <a:r>
              <a:rPr lang="en-AU" dirty="0"/>
              <a:t>Python Plotting Libraries</a:t>
            </a:r>
          </a:p>
        </p:txBody>
      </p:sp>
      <p:sp>
        <p:nvSpPr>
          <p:cNvPr id="3" name="Text Placeholder 2">
            <a:extLst>
              <a:ext uri="{FF2B5EF4-FFF2-40B4-BE49-F238E27FC236}">
                <a16:creationId xmlns:a16="http://schemas.microsoft.com/office/drawing/2014/main" id="{A16EC243-FD19-2B4F-B490-1AD73087C4F0}"/>
              </a:ext>
            </a:extLst>
          </p:cNvPr>
          <p:cNvSpPr>
            <a:spLocks noGrp="1"/>
          </p:cNvSpPr>
          <p:nvPr>
            <p:ph type="body" idx="1"/>
          </p:nvPr>
        </p:nvSpPr>
        <p:spPr/>
        <p:txBody>
          <a:bodyPr/>
          <a:lstStyle/>
          <a:p>
            <a:r>
              <a:rPr lang="en-AU" dirty="0"/>
              <a:t>Matplotlib (some interactivity)</a:t>
            </a:r>
          </a:p>
          <a:p>
            <a:r>
              <a:rPr lang="en-AU" dirty="0"/>
              <a:t>Pandas (basic)</a:t>
            </a:r>
          </a:p>
          <a:p>
            <a:r>
              <a:rPr lang="en-AU" b="1" dirty="0"/>
              <a:t>Seaborn</a:t>
            </a:r>
          </a:p>
          <a:p>
            <a:r>
              <a:rPr lang="en-AU" dirty="0" err="1"/>
              <a:t>Ggplot</a:t>
            </a:r>
            <a:r>
              <a:rPr lang="en-AU" dirty="0"/>
              <a:t> (Copy of famous ‘R’ package)</a:t>
            </a:r>
          </a:p>
          <a:p>
            <a:r>
              <a:rPr lang="en-AU" dirty="0" err="1"/>
              <a:t>Plotly</a:t>
            </a:r>
            <a:r>
              <a:rPr lang="en-AU" dirty="0"/>
              <a:t> (interactive)</a:t>
            </a:r>
          </a:p>
          <a:p>
            <a:r>
              <a:rPr lang="en-AU" dirty="0"/>
              <a:t>Bokeh (Interactive)</a:t>
            </a:r>
          </a:p>
          <a:p>
            <a:endParaRPr lang="en-AU" dirty="0"/>
          </a:p>
          <a:p>
            <a:endParaRPr lang="en-AU" dirty="0"/>
          </a:p>
          <a:p>
            <a:pPr marL="0" indent="0">
              <a:buNone/>
            </a:pPr>
            <a:endParaRPr lang="en-AU" dirty="0"/>
          </a:p>
        </p:txBody>
      </p:sp>
    </p:spTree>
    <p:extLst>
      <p:ext uri="{BB962C8B-B14F-4D97-AF65-F5344CB8AC3E}">
        <p14:creationId xmlns:p14="http://schemas.microsoft.com/office/powerpoint/2010/main" val="308533152"/>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Anatomy of a figure">
            <a:extLst>
              <a:ext uri="{FF2B5EF4-FFF2-40B4-BE49-F238E27FC236}">
                <a16:creationId xmlns:a16="http://schemas.microsoft.com/office/drawing/2014/main" id="{A8B4C483-1225-0240-A756-33E706BC338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206" t="5053" r="7109"/>
          <a:stretch/>
        </p:blipFill>
        <p:spPr bwMode="auto">
          <a:xfrm>
            <a:off x="103031" y="296215"/>
            <a:ext cx="8706118" cy="528033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FDE20E5-C7C1-C448-9EDB-B777246CEAFD}"/>
              </a:ext>
            </a:extLst>
          </p:cNvPr>
          <p:cNvSpPr txBox="1"/>
          <p:nvPr/>
        </p:nvSpPr>
        <p:spPr>
          <a:xfrm>
            <a:off x="412124" y="5731099"/>
            <a:ext cx="6029852" cy="369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r>
              <a:rPr lang="en-AU" dirty="0"/>
              <a:t>https://</a:t>
            </a:r>
            <a:r>
              <a:rPr lang="en-AU" dirty="0" err="1"/>
              <a:t>matplotlib.org</a:t>
            </a:r>
            <a:r>
              <a:rPr lang="en-AU" dirty="0"/>
              <a:t>/3.5.0/gallery/showcase/</a:t>
            </a:r>
            <a:r>
              <a:rPr lang="en-AU" dirty="0" err="1"/>
              <a:t>anatomy.html</a:t>
            </a:r>
            <a:endParaRPr kumimoji="0" lang="en-AU" sz="1800" b="0" i="0" u="none" strike="noStrike" cap="none" spc="0" normalizeH="0" baseline="0" dirty="0">
              <a:ln>
                <a:noFill/>
              </a:ln>
              <a:solidFill>
                <a:srgbClr val="333333"/>
              </a:solidFill>
              <a:effectLst/>
              <a:uFillTx/>
              <a:latin typeface="+mn-lt"/>
              <a:ea typeface="+mn-ea"/>
              <a:cs typeface="+mn-cs"/>
              <a:sym typeface="Helvetica"/>
            </a:endParaRPr>
          </a:p>
        </p:txBody>
      </p:sp>
    </p:spTree>
    <p:extLst>
      <p:ext uri="{BB962C8B-B14F-4D97-AF65-F5344CB8AC3E}">
        <p14:creationId xmlns:p14="http://schemas.microsoft.com/office/powerpoint/2010/main" val="367986370"/>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B681B7-3DFA-0A47-A03E-602052E3B2DD}"/>
              </a:ext>
            </a:extLst>
          </p:cNvPr>
          <p:cNvSpPr>
            <a:spLocks noGrp="1"/>
          </p:cNvSpPr>
          <p:nvPr>
            <p:ph type="title"/>
          </p:nvPr>
        </p:nvSpPr>
        <p:spPr/>
        <p:txBody>
          <a:bodyPr/>
          <a:lstStyle/>
          <a:p>
            <a:r>
              <a:rPr lang="en-AU" dirty="0"/>
              <a:t>Python Graph Gallery</a:t>
            </a:r>
          </a:p>
        </p:txBody>
      </p:sp>
      <p:sp>
        <p:nvSpPr>
          <p:cNvPr id="3" name="Text Placeholder 2">
            <a:extLst>
              <a:ext uri="{FF2B5EF4-FFF2-40B4-BE49-F238E27FC236}">
                <a16:creationId xmlns:a16="http://schemas.microsoft.com/office/drawing/2014/main" id="{306B469D-D5AE-7F4B-A4E0-33B2343FFE3D}"/>
              </a:ext>
            </a:extLst>
          </p:cNvPr>
          <p:cNvSpPr>
            <a:spLocks noGrp="1"/>
          </p:cNvSpPr>
          <p:nvPr>
            <p:ph type="body" idx="1"/>
          </p:nvPr>
        </p:nvSpPr>
        <p:spPr>
          <a:xfrm>
            <a:off x="457200" y="1600200"/>
            <a:ext cx="8229600" cy="705118"/>
          </a:xfrm>
        </p:spPr>
        <p:txBody>
          <a:bodyPr/>
          <a:lstStyle/>
          <a:p>
            <a:r>
              <a:rPr lang="en-AU" dirty="0"/>
              <a:t>Plot + Code</a:t>
            </a:r>
          </a:p>
        </p:txBody>
      </p:sp>
      <p:pic>
        <p:nvPicPr>
          <p:cNvPr id="5" name="Picture 4" descr="Chart, scatter chart&#10;&#10;Description automatically generated">
            <a:extLst>
              <a:ext uri="{FF2B5EF4-FFF2-40B4-BE49-F238E27FC236}">
                <a16:creationId xmlns:a16="http://schemas.microsoft.com/office/drawing/2014/main" id="{B9535476-82E8-D149-A68B-7A166A379597}"/>
              </a:ext>
            </a:extLst>
          </p:cNvPr>
          <p:cNvPicPr>
            <a:picLocks noChangeAspect="1"/>
          </p:cNvPicPr>
          <p:nvPr/>
        </p:nvPicPr>
        <p:blipFill rotWithShape="1">
          <a:blip r:embed="rId2">
            <a:extLst>
              <a:ext uri="{28A0092B-C50C-407E-A947-70E740481C1C}">
                <a14:useLocalDpi xmlns:a14="http://schemas.microsoft.com/office/drawing/2010/main" val="0"/>
              </a:ext>
            </a:extLst>
          </a:blip>
          <a:srcRect t="3521"/>
          <a:stretch/>
        </p:blipFill>
        <p:spPr>
          <a:xfrm>
            <a:off x="162585" y="2336800"/>
            <a:ext cx="3222140" cy="3126347"/>
          </a:xfrm>
          <a:prstGeom prst="rect">
            <a:avLst/>
          </a:prstGeom>
        </p:spPr>
      </p:pic>
      <p:pic>
        <p:nvPicPr>
          <p:cNvPr id="7" name="Picture 6" descr="Graphical user interface, text, application, chat or text message&#10;&#10;Description automatically generated">
            <a:extLst>
              <a:ext uri="{FF2B5EF4-FFF2-40B4-BE49-F238E27FC236}">
                <a16:creationId xmlns:a16="http://schemas.microsoft.com/office/drawing/2014/main" id="{B321C2A7-14EE-D043-84A5-03DD2816AB1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19511" y="2348180"/>
            <a:ext cx="5181600" cy="2921000"/>
          </a:xfrm>
          <a:prstGeom prst="rect">
            <a:avLst/>
          </a:prstGeom>
        </p:spPr>
      </p:pic>
      <p:sp>
        <p:nvSpPr>
          <p:cNvPr id="8" name="TextBox 7">
            <a:extLst>
              <a:ext uri="{FF2B5EF4-FFF2-40B4-BE49-F238E27FC236}">
                <a16:creationId xmlns:a16="http://schemas.microsoft.com/office/drawing/2014/main" id="{7315F273-5FA7-EE4D-A58E-0FFD46F710BE}"/>
              </a:ext>
            </a:extLst>
          </p:cNvPr>
          <p:cNvSpPr txBox="1"/>
          <p:nvPr/>
        </p:nvSpPr>
        <p:spPr>
          <a:xfrm>
            <a:off x="334850" y="5769735"/>
            <a:ext cx="4478145" cy="369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r>
              <a:rPr lang="en-AU" dirty="0"/>
              <a:t>https://python-graph-</a:t>
            </a:r>
            <a:r>
              <a:rPr lang="en-AU" dirty="0" err="1"/>
              <a:t>gallery.com</a:t>
            </a:r>
            <a:r>
              <a:rPr lang="en-AU" dirty="0"/>
              <a:t>/line-chart/</a:t>
            </a:r>
            <a:endParaRPr kumimoji="0" lang="en-AU" sz="1800" b="0" i="0" u="none" strike="noStrike" cap="none" spc="0" normalizeH="0" baseline="0" dirty="0">
              <a:ln>
                <a:noFill/>
              </a:ln>
              <a:solidFill>
                <a:srgbClr val="333333"/>
              </a:solidFill>
              <a:effectLst/>
              <a:uFillTx/>
              <a:latin typeface="+mn-lt"/>
              <a:ea typeface="+mn-ea"/>
              <a:cs typeface="+mn-cs"/>
              <a:sym typeface="Helvetica"/>
            </a:endParaRPr>
          </a:p>
        </p:txBody>
      </p:sp>
    </p:spTree>
    <p:extLst>
      <p:ext uri="{BB962C8B-B14F-4D97-AF65-F5344CB8AC3E}">
        <p14:creationId xmlns:p14="http://schemas.microsoft.com/office/powerpoint/2010/main" val="4222674229"/>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2BF85-7415-C94E-8B0F-1FCA49BE1768}"/>
              </a:ext>
            </a:extLst>
          </p:cNvPr>
          <p:cNvSpPr>
            <a:spLocks noGrp="1"/>
          </p:cNvSpPr>
          <p:nvPr>
            <p:ph type="title"/>
          </p:nvPr>
        </p:nvSpPr>
        <p:spPr/>
        <p:txBody>
          <a:bodyPr/>
          <a:lstStyle/>
          <a:p>
            <a:r>
              <a:rPr lang="en-AU" dirty="0"/>
              <a:t>Python Dashboards</a:t>
            </a:r>
          </a:p>
        </p:txBody>
      </p:sp>
      <p:sp>
        <p:nvSpPr>
          <p:cNvPr id="3" name="Text Placeholder 2">
            <a:extLst>
              <a:ext uri="{FF2B5EF4-FFF2-40B4-BE49-F238E27FC236}">
                <a16:creationId xmlns:a16="http://schemas.microsoft.com/office/drawing/2014/main" id="{C0D63A18-88AE-224C-807B-4167DD7557BB}"/>
              </a:ext>
            </a:extLst>
          </p:cNvPr>
          <p:cNvSpPr>
            <a:spLocks noGrp="1"/>
          </p:cNvSpPr>
          <p:nvPr>
            <p:ph type="body" idx="1"/>
          </p:nvPr>
        </p:nvSpPr>
        <p:spPr/>
        <p:txBody>
          <a:bodyPr/>
          <a:lstStyle/>
          <a:p>
            <a:r>
              <a:rPr lang="en-AU" dirty="0"/>
              <a:t>Dash</a:t>
            </a:r>
          </a:p>
          <a:p>
            <a:r>
              <a:rPr lang="en-AU" dirty="0"/>
              <a:t>Anvil</a:t>
            </a:r>
          </a:p>
          <a:p>
            <a:r>
              <a:rPr lang="en-AU" dirty="0" err="1"/>
              <a:t>Atoti</a:t>
            </a:r>
            <a:endParaRPr lang="en-AU" dirty="0"/>
          </a:p>
          <a:p>
            <a:r>
              <a:rPr lang="en-AU" dirty="0" err="1"/>
              <a:t>Streamlit</a:t>
            </a:r>
            <a:endParaRPr lang="en-AU" dirty="0"/>
          </a:p>
          <a:p>
            <a:r>
              <a:rPr lang="en-AU" dirty="0"/>
              <a:t>Panel</a:t>
            </a:r>
          </a:p>
          <a:p>
            <a:r>
              <a:rPr lang="en-AU" dirty="0"/>
              <a:t>Explainer Dashboard</a:t>
            </a:r>
          </a:p>
        </p:txBody>
      </p:sp>
    </p:spTree>
    <p:extLst>
      <p:ext uri="{BB962C8B-B14F-4D97-AF65-F5344CB8AC3E}">
        <p14:creationId xmlns:p14="http://schemas.microsoft.com/office/powerpoint/2010/main" val="3539630141"/>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AU" dirty="0"/>
              <a:t>Dashboards</a:t>
            </a:r>
          </a:p>
        </p:txBody>
      </p:sp>
      <p:pic>
        <p:nvPicPr>
          <p:cNvPr id="1026" name="Picture 2" descr="CREATE WONDERS IN A DASHBOARD UI? HERE&amp;#39;S HOW! - anteelo"/>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68312" y="1422123"/>
            <a:ext cx="8229600" cy="43195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8358562"/>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 name="Image" descr="Image"/>
          <p:cNvPicPr>
            <a:picLocks noChangeAspect="1"/>
          </p:cNvPicPr>
          <p:nvPr/>
        </p:nvPicPr>
        <p:blipFill>
          <a:blip r:embed="rId2"/>
          <a:srcRect l="17137" t="11714" r="17137" b="14544"/>
          <a:stretch>
            <a:fillRect/>
          </a:stretch>
        </p:blipFill>
        <p:spPr>
          <a:xfrm>
            <a:off x="652654" y="626076"/>
            <a:ext cx="8011053" cy="5055798"/>
          </a:xfrm>
          <a:prstGeom prst="rect">
            <a:avLst/>
          </a:prstGeom>
          <a:ln w="12700">
            <a:miter lim="400000"/>
          </a:ln>
        </p:spPr>
      </p:pic>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F8FFE-E757-D147-8E3E-4E270379DD5E}"/>
              </a:ext>
            </a:extLst>
          </p:cNvPr>
          <p:cNvSpPr>
            <a:spLocks noGrp="1"/>
          </p:cNvSpPr>
          <p:nvPr>
            <p:ph type="title"/>
          </p:nvPr>
        </p:nvSpPr>
        <p:spPr/>
        <p:txBody>
          <a:bodyPr/>
          <a:lstStyle/>
          <a:p>
            <a:r>
              <a:rPr lang="en-AU" dirty="0"/>
              <a:t>How to Guide</a:t>
            </a:r>
          </a:p>
        </p:txBody>
      </p:sp>
      <p:sp>
        <p:nvSpPr>
          <p:cNvPr id="3" name="Text Placeholder 2">
            <a:extLst>
              <a:ext uri="{FF2B5EF4-FFF2-40B4-BE49-F238E27FC236}">
                <a16:creationId xmlns:a16="http://schemas.microsoft.com/office/drawing/2014/main" id="{483BD599-82C0-0942-A399-EA1DE6071D37}"/>
              </a:ext>
            </a:extLst>
          </p:cNvPr>
          <p:cNvSpPr>
            <a:spLocks noGrp="1"/>
          </p:cNvSpPr>
          <p:nvPr>
            <p:ph type="body" idx="1"/>
          </p:nvPr>
        </p:nvSpPr>
        <p:spPr/>
        <p:txBody>
          <a:bodyPr>
            <a:normAutofit/>
          </a:bodyPr>
          <a:lstStyle/>
          <a:p>
            <a:r>
              <a:rPr lang="en-US" dirty="0"/>
              <a:t>Find the data you want</a:t>
            </a:r>
          </a:p>
          <a:p>
            <a:r>
              <a:rPr lang="en-US" dirty="0"/>
              <a:t>What story do you want to tell</a:t>
            </a:r>
          </a:p>
          <a:p>
            <a:r>
              <a:rPr lang="en-US" dirty="0"/>
              <a:t>Pick from the Python Graph Galley</a:t>
            </a:r>
          </a:p>
          <a:p>
            <a:r>
              <a:rPr lang="en-US" dirty="0"/>
              <a:t>Revisit Python lessons</a:t>
            </a:r>
          </a:p>
          <a:p>
            <a:pPr lvl="8" indent="0"/>
            <a:r>
              <a:rPr lang="en-US" dirty="0"/>
              <a:t>     How to get data (upload, </a:t>
            </a:r>
            <a:r>
              <a:rPr lang="en-US" dirty="0" err="1"/>
              <a:t>wget</a:t>
            </a:r>
            <a:r>
              <a:rPr lang="en-US" dirty="0"/>
              <a:t>, </a:t>
            </a:r>
            <a:r>
              <a:rPr lang="en-US" dirty="0" err="1"/>
              <a:t>etc</a:t>
            </a:r>
            <a:r>
              <a:rPr lang="en-US" dirty="0"/>
              <a:t>)</a:t>
            </a:r>
          </a:p>
          <a:p>
            <a:pPr lvl="6" indent="0"/>
            <a:r>
              <a:rPr lang="en-US" dirty="0"/>
              <a:t>     Google Packages</a:t>
            </a:r>
          </a:p>
          <a:p>
            <a:pPr marL="76200" lvl="1" indent="-342900">
              <a:buFont typeface="Arial" panose="020B0604020202020204" pitchFamily="34" charset="0"/>
              <a:buChar char="•"/>
            </a:pPr>
            <a:r>
              <a:rPr lang="en-US" dirty="0"/>
              <a:t>Implement in notebook (or script)</a:t>
            </a:r>
          </a:p>
          <a:p>
            <a:pPr marL="0" indent="0">
              <a:buNone/>
            </a:pPr>
            <a:endParaRPr lang="en-US" dirty="0"/>
          </a:p>
          <a:p>
            <a:endParaRPr lang="en-AU" dirty="0"/>
          </a:p>
        </p:txBody>
      </p:sp>
    </p:spTree>
    <p:extLst>
      <p:ext uri="{BB962C8B-B14F-4D97-AF65-F5344CB8AC3E}">
        <p14:creationId xmlns:p14="http://schemas.microsoft.com/office/powerpoint/2010/main" val="3544818272"/>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6BD58-DB49-3B42-85EF-94A272CCDF04}"/>
              </a:ext>
            </a:extLst>
          </p:cNvPr>
          <p:cNvSpPr>
            <a:spLocks noGrp="1"/>
          </p:cNvSpPr>
          <p:nvPr>
            <p:ph type="title"/>
          </p:nvPr>
        </p:nvSpPr>
        <p:spPr/>
        <p:txBody>
          <a:bodyPr/>
          <a:lstStyle/>
          <a:p>
            <a:r>
              <a:rPr lang="en-AU" dirty="0"/>
              <a:t>Can you?</a:t>
            </a:r>
          </a:p>
        </p:txBody>
      </p:sp>
      <p:sp>
        <p:nvSpPr>
          <p:cNvPr id="3" name="Text Placeholder 2">
            <a:extLst>
              <a:ext uri="{FF2B5EF4-FFF2-40B4-BE49-F238E27FC236}">
                <a16:creationId xmlns:a16="http://schemas.microsoft.com/office/drawing/2014/main" id="{258312E2-E7D0-4C4A-A2DA-7FA480D4E608}"/>
              </a:ext>
            </a:extLst>
          </p:cNvPr>
          <p:cNvSpPr>
            <a:spLocks noGrp="1"/>
          </p:cNvSpPr>
          <p:nvPr>
            <p:ph type="body" idx="1"/>
          </p:nvPr>
        </p:nvSpPr>
        <p:spPr/>
        <p:txBody>
          <a:bodyPr/>
          <a:lstStyle/>
          <a:p>
            <a:r>
              <a:rPr lang="en-AU" dirty="0"/>
              <a:t>Describe Visualisation</a:t>
            </a:r>
          </a:p>
          <a:p>
            <a:r>
              <a:rPr lang="en-AU" dirty="0"/>
              <a:t>Identify the Common Roles</a:t>
            </a:r>
          </a:p>
          <a:p>
            <a:r>
              <a:rPr lang="en-AU" dirty="0"/>
              <a:t>Use roles to select graph</a:t>
            </a:r>
          </a:p>
          <a:p>
            <a:r>
              <a:rPr lang="en-AU" dirty="0"/>
              <a:t>List common Python plotting packages</a:t>
            </a:r>
          </a:p>
          <a:p>
            <a:r>
              <a:rPr lang="en-AU" dirty="0"/>
              <a:t>Develop a visualisation strategy</a:t>
            </a:r>
          </a:p>
          <a:p>
            <a:endParaRPr lang="en-AU" dirty="0"/>
          </a:p>
          <a:p>
            <a:endParaRPr lang="en-AU" dirty="0"/>
          </a:p>
          <a:p>
            <a:endParaRPr lang="en-AU" dirty="0"/>
          </a:p>
        </p:txBody>
      </p:sp>
    </p:spTree>
    <p:extLst>
      <p:ext uri="{BB962C8B-B14F-4D97-AF65-F5344CB8AC3E}">
        <p14:creationId xmlns:p14="http://schemas.microsoft.com/office/powerpoint/2010/main" val="1273943869"/>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7" name="Curtin University would like to pay our respect to the Aboriginal and Torres Strait Islander members of our community by acknowledging the traditional owners of the land on which the Bentley Campus is located, the Wadjuk people of the Nyungar NNation; and on our Kalgoorlie Campus, the Wongutha people of the North-Eastern Goldfields."/>
          <p:cNvSpPr txBox="1">
            <a:spLocks noGrp="1"/>
          </p:cNvSpPr>
          <p:nvPr>
            <p:ph type="body" idx="1"/>
          </p:nvPr>
        </p:nvSpPr>
        <p:spPr>
          <a:xfrm>
            <a:off x="446448" y="2028825"/>
            <a:ext cx="8251104" cy="2800350"/>
          </a:xfrm>
          <a:prstGeom prst="rect">
            <a:avLst/>
          </a:prstGeom>
        </p:spPr>
        <p:txBody>
          <a:bodyPr>
            <a:noAutofit/>
          </a:bodyPr>
          <a:lstStyle>
            <a:lvl1pPr marL="0" indent="0">
              <a:buClrTx/>
              <a:buSzTx/>
              <a:buNone/>
            </a:lvl1pPr>
          </a:lstStyle>
          <a:p>
            <a:pPr algn="ctr"/>
            <a:r>
              <a:rPr lang="en-AU" sz="3200" dirty="0"/>
              <a:t>I acknowledge the traditional custodians of the land on which I work and live, and recognise their continuing connection to land, water and community. I pay respect to elders past, present and emerging.</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A6BD58-DB49-3B42-85EF-94A272CCDF04}"/>
              </a:ext>
            </a:extLst>
          </p:cNvPr>
          <p:cNvSpPr>
            <a:spLocks noGrp="1"/>
          </p:cNvSpPr>
          <p:nvPr>
            <p:ph type="title"/>
          </p:nvPr>
        </p:nvSpPr>
        <p:spPr/>
        <p:txBody>
          <a:bodyPr/>
          <a:lstStyle/>
          <a:p>
            <a:r>
              <a:rPr lang="en-AU" dirty="0"/>
              <a:t>Today</a:t>
            </a:r>
          </a:p>
        </p:txBody>
      </p:sp>
      <p:sp>
        <p:nvSpPr>
          <p:cNvPr id="3" name="Text Placeholder 2">
            <a:extLst>
              <a:ext uri="{FF2B5EF4-FFF2-40B4-BE49-F238E27FC236}">
                <a16:creationId xmlns:a16="http://schemas.microsoft.com/office/drawing/2014/main" id="{258312E2-E7D0-4C4A-A2DA-7FA480D4E608}"/>
              </a:ext>
            </a:extLst>
          </p:cNvPr>
          <p:cNvSpPr>
            <a:spLocks noGrp="1"/>
          </p:cNvSpPr>
          <p:nvPr>
            <p:ph type="body" idx="1"/>
          </p:nvPr>
        </p:nvSpPr>
        <p:spPr/>
        <p:txBody>
          <a:bodyPr/>
          <a:lstStyle/>
          <a:p>
            <a:r>
              <a:rPr lang="en-AU" dirty="0"/>
              <a:t>Describe Visualisation</a:t>
            </a:r>
          </a:p>
          <a:p>
            <a:r>
              <a:rPr lang="en-AU" dirty="0"/>
              <a:t>Identify the Common Roles</a:t>
            </a:r>
          </a:p>
          <a:p>
            <a:r>
              <a:rPr lang="en-AU" dirty="0"/>
              <a:t>Use roles to select graph</a:t>
            </a:r>
          </a:p>
          <a:p>
            <a:r>
              <a:rPr lang="en-AU" dirty="0"/>
              <a:t>List common Python plotting packages</a:t>
            </a:r>
          </a:p>
          <a:p>
            <a:r>
              <a:rPr lang="en-AU" dirty="0"/>
              <a:t>Develop a visualisation strategy</a:t>
            </a:r>
          </a:p>
          <a:p>
            <a:endParaRPr lang="en-AU" dirty="0"/>
          </a:p>
          <a:p>
            <a:endParaRPr lang="en-AU" dirty="0"/>
          </a:p>
          <a:p>
            <a:endParaRPr lang="en-AU" dirty="0"/>
          </a:p>
        </p:txBody>
      </p:sp>
    </p:spTree>
    <p:extLst>
      <p:ext uri="{BB962C8B-B14F-4D97-AF65-F5344CB8AC3E}">
        <p14:creationId xmlns:p14="http://schemas.microsoft.com/office/powerpoint/2010/main" val="2103813033"/>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7" name="Curtin University would like to pay our respect to the Aboriginal and Torres Strait Islander members of our community by acknowledging the traditional owners of the land on which the Bentley Campus is located, the Wadjuk people of the Nyungar NNation; and on our Kalgoorlie Campus, the Wongutha people of the North-Eastern Goldfields."/>
          <p:cNvSpPr txBox="1">
            <a:spLocks noGrp="1"/>
          </p:cNvSpPr>
          <p:nvPr>
            <p:ph type="body" idx="1"/>
          </p:nvPr>
        </p:nvSpPr>
        <p:spPr>
          <a:xfrm>
            <a:off x="605307" y="1326523"/>
            <a:ext cx="8401338" cy="3824623"/>
          </a:xfrm>
          <a:prstGeom prst="rect">
            <a:avLst/>
          </a:prstGeom>
        </p:spPr>
        <p:txBody>
          <a:bodyPr>
            <a:noAutofit/>
          </a:bodyPr>
          <a:lstStyle>
            <a:lvl1pPr marL="0" indent="0">
              <a:buClrTx/>
              <a:buSzTx/>
              <a:buNone/>
            </a:lvl1pPr>
          </a:lstStyle>
          <a:p>
            <a:r>
              <a:rPr lang="en-AU" sz="3200" b="1" dirty="0"/>
              <a:t>Data visualization </a:t>
            </a:r>
            <a:r>
              <a:rPr lang="en-AU" sz="3200" dirty="0"/>
              <a:t>is the process of translating large data sets and metrics into charts, graphs and other visuals. The resulting visual representation of data makes it easier to identify and share real-time trends, outliers, and new insights about the information represented in the data.  (IBM, 2021)</a:t>
            </a:r>
          </a:p>
        </p:txBody>
      </p:sp>
    </p:spTree>
    <p:extLst>
      <p:ext uri="{BB962C8B-B14F-4D97-AF65-F5344CB8AC3E}">
        <p14:creationId xmlns:p14="http://schemas.microsoft.com/office/powerpoint/2010/main" val="28368441"/>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with low confidence">
            <a:extLst>
              <a:ext uri="{FF2B5EF4-FFF2-40B4-BE49-F238E27FC236}">
                <a16:creationId xmlns:a16="http://schemas.microsoft.com/office/drawing/2014/main" id="{0571B1FE-6B1E-B54C-B6B7-66DAB4EE6E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9144000" cy="5834130"/>
          </a:xfrm>
          <a:prstGeom prst="rect">
            <a:avLst/>
          </a:prstGeom>
        </p:spPr>
      </p:pic>
      <p:sp>
        <p:nvSpPr>
          <p:cNvPr id="6" name="TextBox 5">
            <a:extLst>
              <a:ext uri="{FF2B5EF4-FFF2-40B4-BE49-F238E27FC236}">
                <a16:creationId xmlns:a16="http://schemas.microsoft.com/office/drawing/2014/main" id="{AF8AC073-AF46-A144-848B-3693B675BB46}"/>
              </a:ext>
            </a:extLst>
          </p:cNvPr>
          <p:cNvSpPr txBox="1"/>
          <p:nvPr/>
        </p:nvSpPr>
        <p:spPr>
          <a:xfrm>
            <a:off x="399245" y="5834130"/>
            <a:ext cx="2413477" cy="369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r>
              <a:rPr lang="en-AU" dirty="0"/>
              <a:t>http://internet-</a:t>
            </a:r>
            <a:r>
              <a:rPr lang="en-AU" dirty="0" err="1"/>
              <a:t>map.net</a:t>
            </a:r>
            <a:r>
              <a:rPr lang="en-AU" dirty="0"/>
              <a:t>/</a:t>
            </a:r>
            <a:endParaRPr kumimoji="0" lang="en-AU" sz="1800" b="0" i="0" u="none" strike="noStrike" cap="none" spc="0" normalizeH="0" baseline="0" dirty="0">
              <a:ln>
                <a:noFill/>
              </a:ln>
              <a:solidFill>
                <a:srgbClr val="333333"/>
              </a:solidFill>
              <a:effectLst/>
              <a:uFillTx/>
              <a:latin typeface="+mn-lt"/>
              <a:ea typeface="+mn-ea"/>
              <a:cs typeface="+mn-cs"/>
              <a:sym typeface="Helvetica"/>
            </a:endParaRPr>
          </a:p>
        </p:txBody>
      </p:sp>
    </p:spTree>
    <p:extLst>
      <p:ext uri="{BB962C8B-B14F-4D97-AF65-F5344CB8AC3E}">
        <p14:creationId xmlns:p14="http://schemas.microsoft.com/office/powerpoint/2010/main" val="232534415"/>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365E80-4DD6-C84E-A663-C21F79B5BFB7}"/>
              </a:ext>
            </a:extLst>
          </p:cNvPr>
          <p:cNvSpPr>
            <a:spLocks noGrp="1"/>
          </p:cNvSpPr>
          <p:nvPr>
            <p:ph type="title"/>
          </p:nvPr>
        </p:nvSpPr>
        <p:spPr/>
        <p:txBody>
          <a:bodyPr/>
          <a:lstStyle/>
          <a:p>
            <a:r>
              <a:rPr lang="en-AU" dirty="0"/>
              <a:t>Common Visualisation Roles</a:t>
            </a:r>
          </a:p>
        </p:txBody>
      </p:sp>
      <p:sp>
        <p:nvSpPr>
          <p:cNvPr id="3" name="Text Placeholder 2">
            <a:extLst>
              <a:ext uri="{FF2B5EF4-FFF2-40B4-BE49-F238E27FC236}">
                <a16:creationId xmlns:a16="http://schemas.microsoft.com/office/drawing/2014/main" id="{DAC68E26-32E3-3240-B463-7B2FF304FFCB}"/>
              </a:ext>
            </a:extLst>
          </p:cNvPr>
          <p:cNvSpPr>
            <a:spLocks noGrp="1"/>
          </p:cNvSpPr>
          <p:nvPr>
            <p:ph type="body" idx="1"/>
          </p:nvPr>
        </p:nvSpPr>
        <p:spPr/>
        <p:txBody>
          <a:bodyPr/>
          <a:lstStyle/>
          <a:p>
            <a:r>
              <a:rPr lang="en-AU" dirty="0"/>
              <a:t>Showing change over time</a:t>
            </a:r>
          </a:p>
          <a:p>
            <a:r>
              <a:rPr lang="en-AU" dirty="0"/>
              <a:t>Showing a part-to-whole composition</a:t>
            </a:r>
          </a:p>
          <a:p>
            <a:r>
              <a:rPr lang="en-AU" dirty="0"/>
              <a:t>Looking at how data is distributed</a:t>
            </a:r>
          </a:p>
          <a:p>
            <a:r>
              <a:rPr lang="en-AU" dirty="0"/>
              <a:t>Comparing values between groups</a:t>
            </a:r>
          </a:p>
          <a:p>
            <a:r>
              <a:rPr lang="en-AU" dirty="0"/>
              <a:t>Observing relationships between variables</a:t>
            </a:r>
          </a:p>
          <a:p>
            <a:r>
              <a:rPr lang="en-AU" dirty="0"/>
              <a:t>Looking at geographical data</a:t>
            </a:r>
          </a:p>
          <a:p>
            <a:endParaRPr lang="en-AU" dirty="0"/>
          </a:p>
        </p:txBody>
      </p:sp>
    </p:spTree>
    <p:extLst>
      <p:ext uri="{BB962C8B-B14F-4D97-AF65-F5344CB8AC3E}">
        <p14:creationId xmlns:p14="http://schemas.microsoft.com/office/powerpoint/2010/main" val="1130272566"/>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A72F9C-E85C-D645-B0EE-A6F9751C4A32}"/>
              </a:ext>
            </a:extLst>
          </p:cNvPr>
          <p:cNvSpPr>
            <a:spLocks noGrp="1"/>
          </p:cNvSpPr>
          <p:nvPr>
            <p:ph type="title"/>
          </p:nvPr>
        </p:nvSpPr>
        <p:spPr/>
        <p:txBody>
          <a:bodyPr/>
          <a:lstStyle/>
          <a:p>
            <a:r>
              <a:rPr lang="en-AU" dirty="0"/>
              <a:t>Distribution</a:t>
            </a:r>
          </a:p>
        </p:txBody>
      </p:sp>
      <p:pic>
        <p:nvPicPr>
          <p:cNvPr id="5" name="Picture 4" descr="Diagram&#10;&#10;Description automatically generated">
            <a:extLst>
              <a:ext uri="{FF2B5EF4-FFF2-40B4-BE49-F238E27FC236}">
                <a16:creationId xmlns:a16="http://schemas.microsoft.com/office/drawing/2014/main" id="{A064FDBD-DBBB-DE40-A82B-7A3DC3141EDE}"/>
              </a:ext>
            </a:extLst>
          </p:cNvPr>
          <p:cNvPicPr>
            <a:picLocks noChangeAspect="1"/>
          </p:cNvPicPr>
          <p:nvPr/>
        </p:nvPicPr>
        <p:blipFill rotWithShape="1">
          <a:blip r:embed="rId3">
            <a:extLst>
              <a:ext uri="{28A0092B-C50C-407E-A947-70E740481C1C}">
                <a14:useLocalDpi xmlns:a14="http://schemas.microsoft.com/office/drawing/2010/main" val="0"/>
              </a:ext>
            </a:extLst>
          </a:blip>
          <a:srcRect t="13301"/>
          <a:stretch/>
        </p:blipFill>
        <p:spPr>
          <a:xfrm>
            <a:off x="984250" y="1243526"/>
            <a:ext cx="7175500" cy="4723595"/>
          </a:xfrm>
          <a:prstGeom prst="rect">
            <a:avLst/>
          </a:prstGeom>
        </p:spPr>
      </p:pic>
      <p:sp>
        <p:nvSpPr>
          <p:cNvPr id="6" name="TextBox 5">
            <a:extLst>
              <a:ext uri="{FF2B5EF4-FFF2-40B4-BE49-F238E27FC236}">
                <a16:creationId xmlns:a16="http://schemas.microsoft.com/office/drawing/2014/main" id="{17B65A32-F780-254F-AD2A-2F0E84D88B5B}"/>
              </a:ext>
            </a:extLst>
          </p:cNvPr>
          <p:cNvSpPr txBox="1"/>
          <p:nvPr/>
        </p:nvSpPr>
        <p:spPr>
          <a:xfrm>
            <a:off x="468312" y="5782457"/>
            <a:ext cx="3465047" cy="369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r>
              <a:rPr lang="en-AU" dirty="0"/>
              <a:t>https://python-graph-</a:t>
            </a:r>
            <a:r>
              <a:rPr lang="en-AU" dirty="0" err="1"/>
              <a:t>gallery.com</a:t>
            </a:r>
            <a:r>
              <a:rPr lang="en-AU" dirty="0"/>
              <a:t>/</a:t>
            </a:r>
            <a:endParaRPr kumimoji="0" lang="en-AU" sz="1800" b="0" i="0" u="none" strike="noStrike" cap="none" spc="0" normalizeH="0" baseline="0" dirty="0">
              <a:ln>
                <a:noFill/>
              </a:ln>
              <a:solidFill>
                <a:srgbClr val="333333"/>
              </a:solidFill>
              <a:effectLst/>
              <a:uFillTx/>
              <a:latin typeface="+mn-lt"/>
              <a:ea typeface="+mn-ea"/>
              <a:cs typeface="+mn-cs"/>
              <a:sym typeface="Helvetica"/>
            </a:endParaRPr>
          </a:p>
        </p:txBody>
      </p:sp>
    </p:spTree>
    <p:extLst>
      <p:ext uri="{BB962C8B-B14F-4D97-AF65-F5344CB8AC3E}">
        <p14:creationId xmlns:p14="http://schemas.microsoft.com/office/powerpoint/2010/main" val="2633460905"/>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0AB860-9EA8-3940-B5AC-1617191A62E2}"/>
              </a:ext>
            </a:extLst>
          </p:cNvPr>
          <p:cNvSpPr>
            <a:spLocks noGrp="1"/>
          </p:cNvSpPr>
          <p:nvPr>
            <p:ph type="title"/>
          </p:nvPr>
        </p:nvSpPr>
        <p:spPr/>
        <p:txBody>
          <a:bodyPr/>
          <a:lstStyle/>
          <a:p>
            <a:r>
              <a:rPr lang="en-AU" dirty="0"/>
              <a:t>Correlation</a:t>
            </a:r>
          </a:p>
        </p:txBody>
      </p:sp>
      <p:pic>
        <p:nvPicPr>
          <p:cNvPr id="9" name="Picture 8" descr="A picture containing diagram&#10;&#10;Description automatically generated">
            <a:extLst>
              <a:ext uri="{FF2B5EF4-FFF2-40B4-BE49-F238E27FC236}">
                <a16:creationId xmlns:a16="http://schemas.microsoft.com/office/drawing/2014/main" id="{052B02E9-64A9-E748-8FBC-65001904AA5A}"/>
              </a:ext>
            </a:extLst>
          </p:cNvPr>
          <p:cNvPicPr>
            <a:picLocks noChangeAspect="1"/>
          </p:cNvPicPr>
          <p:nvPr/>
        </p:nvPicPr>
        <p:blipFill rotWithShape="1">
          <a:blip r:embed="rId2">
            <a:extLst>
              <a:ext uri="{28A0092B-C50C-407E-A947-70E740481C1C}">
                <a14:useLocalDpi xmlns:a14="http://schemas.microsoft.com/office/drawing/2010/main" val="0"/>
              </a:ext>
            </a:extLst>
          </a:blip>
          <a:srcRect t="12208"/>
          <a:stretch/>
        </p:blipFill>
        <p:spPr>
          <a:xfrm>
            <a:off x="1047750" y="1326524"/>
            <a:ext cx="7048500" cy="4794339"/>
          </a:xfrm>
          <a:prstGeom prst="rect">
            <a:avLst/>
          </a:prstGeom>
        </p:spPr>
      </p:pic>
      <p:sp>
        <p:nvSpPr>
          <p:cNvPr id="10" name="TextBox 9">
            <a:extLst>
              <a:ext uri="{FF2B5EF4-FFF2-40B4-BE49-F238E27FC236}">
                <a16:creationId xmlns:a16="http://schemas.microsoft.com/office/drawing/2014/main" id="{579EB7FE-1E93-3445-A9DE-4AFF3004564E}"/>
              </a:ext>
            </a:extLst>
          </p:cNvPr>
          <p:cNvSpPr txBox="1"/>
          <p:nvPr/>
        </p:nvSpPr>
        <p:spPr>
          <a:xfrm>
            <a:off x="468312" y="5782457"/>
            <a:ext cx="3465047" cy="369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45718" tIns="45718" rIns="45718" bIns="45718" numCol="1" spcCol="38100" rtlCol="0" anchor="t">
            <a:spAutoFit/>
          </a:bodyPr>
          <a:lstStyle/>
          <a:p>
            <a:r>
              <a:rPr lang="en-AU" dirty="0"/>
              <a:t>https://python-graph-</a:t>
            </a:r>
            <a:r>
              <a:rPr lang="en-AU" dirty="0" err="1"/>
              <a:t>gallery.com</a:t>
            </a:r>
            <a:r>
              <a:rPr lang="en-AU" dirty="0"/>
              <a:t>/</a:t>
            </a:r>
            <a:endParaRPr kumimoji="0" lang="en-AU" sz="1800" b="0" i="0" u="none" strike="noStrike" cap="none" spc="0" normalizeH="0" baseline="0" dirty="0">
              <a:ln>
                <a:noFill/>
              </a:ln>
              <a:solidFill>
                <a:srgbClr val="333333"/>
              </a:solidFill>
              <a:effectLst/>
              <a:uFillTx/>
              <a:latin typeface="+mn-lt"/>
              <a:ea typeface="+mn-ea"/>
              <a:cs typeface="+mn-cs"/>
              <a:sym typeface="Helvetica"/>
            </a:endParaRPr>
          </a:p>
        </p:txBody>
      </p:sp>
    </p:spTree>
    <p:extLst>
      <p:ext uri="{BB962C8B-B14F-4D97-AF65-F5344CB8AC3E}">
        <p14:creationId xmlns:p14="http://schemas.microsoft.com/office/powerpoint/2010/main" val="2197140519"/>
      </p:ext>
    </p:extLst>
  </p:cSld>
  <p:clrMapOvr>
    <a:masterClrMapping/>
  </p:clrMapOvr>
  <p:transition spd="med"/>
</p:sld>
</file>

<file path=ppt/theme/theme1.xml><?xml version="1.0" encoding="utf-8"?>
<a:theme xmlns:a="http://schemas.openxmlformats.org/drawingml/2006/main" name="curtin2010-PP2003">
  <a:themeElements>
    <a:clrScheme name="curtin2010-PP2003">
      <a:dk1>
        <a:srgbClr val="333333"/>
      </a:dk1>
      <a:lt1>
        <a:srgbClr val="FFFFFF"/>
      </a:lt1>
      <a:dk2>
        <a:srgbClr val="A7A7A7"/>
      </a:dk2>
      <a:lt2>
        <a:srgbClr val="535353"/>
      </a:lt2>
      <a:accent1>
        <a:srgbClr val="CC9900"/>
      </a:accent1>
      <a:accent2>
        <a:srgbClr val="333399"/>
      </a:accent2>
      <a:accent3>
        <a:srgbClr val="8F8F8F"/>
      </a:accent3>
      <a:accent4>
        <a:srgbClr val="2A2A2A"/>
      </a:accent4>
      <a:accent5>
        <a:srgbClr val="E2CAAA"/>
      </a:accent5>
      <a:accent6>
        <a:srgbClr val="2D2D8A"/>
      </a:accent6>
      <a:hlink>
        <a:srgbClr val="0000FF"/>
      </a:hlink>
      <a:folHlink>
        <a:srgbClr val="FF00FF"/>
      </a:folHlink>
    </a:clrScheme>
    <a:fontScheme name="curtin2010-PP2003">
      <a:majorFont>
        <a:latin typeface="Arial"/>
        <a:ea typeface="Arial"/>
        <a:cs typeface="Arial"/>
      </a:majorFont>
      <a:minorFont>
        <a:latin typeface="Helvetica"/>
        <a:ea typeface="Helvetica"/>
        <a:cs typeface="Helvetica"/>
      </a:minorFont>
    </a:fontScheme>
    <a:fmtScheme name="curtin2010-PP2003">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curtin2010-PP2003">
  <a:themeElements>
    <a:clrScheme name="curtin2010-PP2003">
      <a:dk1>
        <a:srgbClr val="000000"/>
      </a:dk1>
      <a:lt1>
        <a:srgbClr val="FFFFFF"/>
      </a:lt1>
      <a:dk2>
        <a:srgbClr val="A7A7A7"/>
      </a:dk2>
      <a:lt2>
        <a:srgbClr val="535353"/>
      </a:lt2>
      <a:accent1>
        <a:srgbClr val="CC9900"/>
      </a:accent1>
      <a:accent2>
        <a:srgbClr val="333399"/>
      </a:accent2>
      <a:accent3>
        <a:srgbClr val="8F8F8F"/>
      </a:accent3>
      <a:accent4>
        <a:srgbClr val="2A2A2A"/>
      </a:accent4>
      <a:accent5>
        <a:srgbClr val="E2CAAA"/>
      </a:accent5>
      <a:accent6>
        <a:srgbClr val="2D2D8A"/>
      </a:accent6>
      <a:hlink>
        <a:srgbClr val="0000FF"/>
      </a:hlink>
      <a:folHlink>
        <a:srgbClr val="FF00FF"/>
      </a:folHlink>
    </a:clrScheme>
    <a:fontScheme name="curtin2010-PP2003">
      <a:majorFont>
        <a:latin typeface="Arial"/>
        <a:ea typeface="Arial"/>
        <a:cs typeface="Arial"/>
      </a:majorFont>
      <a:minorFont>
        <a:latin typeface="Helvetica"/>
        <a:ea typeface="Helvetica"/>
        <a:cs typeface="Helvetica"/>
      </a:minorFont>
    </a:fontScheme>
    <a:fmtScheme name="curtin2010-PP2003">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8" tIns="45718" rIns="45718" bIns="45718"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8" tIns="45718" rIns="45718" bIns="45718"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333333"/>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2775</TotalTime>
  <Words>556</Words>
  <Application>Microsoft Macintosh PowerPoint</Application>
  <PresentationFormat>On-screen Show (4:3)</PresentationFormat>
  <Paragraphs>74</Paragraphs>
  <Slides>21</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Helvetica</vt:lpstr>
      <vt:lpstr>Wingdings</vt:lpstr>
      <vt:lpstr>curtin2010-PP2003</vt:lpstr>
      <vt:lpstr>Visualisations</vt:lpstr>
      <vt:lpstr>PowerPoint Presentation</vt:lpstr>
      <vt:lpstr>PowerPoint Presentation</vt:lpstr>
      <vt:lpstr>Today</vt:lpstr>
      <vt:lpstr>PowerPoint Presentation</vt:lpstr>
      <vt:lpstr>PowerPoint Presentation</vt:lpstr>
      <vt:lpstr>Common Visualisation Roles</vt:lpstr>
      <vt:lpstr>Distribution</vt:lpstr>
      <vt:lpstr>Correlation</vt:lpstr>
      <vt:lpstr>Ranking</vt:lpstr>
      <vt:lpstr>Part of Whole</vt:lpstr>
      <vt:lpstr>Evolution</vt:lpstr>
      <vt:lpstr>Map</vt:lpstr>
      <vt:lpstr>Flow</vt:lpstr>
      <vt:lpstr>Python Plotting Libraries</vt:lpstr>
      <vt:lpstr>PowerPoint Presentation</vt:lpstr>
      <vt:lpstr>Python Graph Gallery</vt:lpstr>
      <vt:lpstr>Python Dashboards</vt:lpstr>
      <vt:lpstr>Dashboards</vt:lpstr>
      <vt:lpstr>How to Guide</vt:lpstr>
      <vt:lpstr>Can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is Programming?</dc:title>
  <cp:lastModifiedBy>Michael Borck</cp:lastModifiedBy>
  <cp:revision>66</cp:revision>
  <cp:lastPrinted>2021-10-12T21:49:16Z</cp:lastPrinted>
  <dcterms:modified xsi:type="dcterms:W3CDTF">2022-05-09T18:16:05Z</dcterms:modified>
</cp:coreProperties>
</file>